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35" r:id="rId5"/>
    <p:sldId id="289" r:id="rId6"/>
    <p:sldId id="294" r:id="rId7"/>
    <p:sldId id="292" r:id="rId8"/>
    <p:sldId id="290" r:id="rId9"/>
    <p:sldId id="293" r:id="rId10"/>
    <p:sldId id="291" r:id="rId11"/>
    <p:sldId id="309" r:id="rId12"/>
    <p:sldId id="299" r:id="rId13"/>
    <p:sldId id="311" r:id="rId14"/>
    <p:sldId id="312" r:id="rId15"/>
    <p:sldId id="313" r:id="rId16"/>
    <p:sldId id="314" r:id="rId17"/>
    <p:sldId id="315" r:id="rId18"/>
    <p:sldId id="336" r:id="rId19"/>
    <p:sldId id="310" r:id="rId20"/>
    <p:sldId id="317" r:id="rId21"/>
    <p:sldId id="318" r:id="rId22"/>
    <p:sldId id="319" r:id="rId23"/>
    <p:sldId id="320" r:id="rId24"/>
    <p:sldId id="321" r:id="rId25"/>
    <p:sldId id="323" r:id="rId26"/>
    <p:sldId id="322" r:id="rId27"/>
    <p:sldId id="324" r:id="rId28"/>
    <p:sldId id="325" r:id="rId29"/>
    <p:sldId id="326" r:id="rId30"/>
    <p:sldId id="327" r:id="rId31"/>
    <p:sldId id="328" r:id="rId32"/>
    <p:sldId id="329" r:id="rId33"/>
    <p:sldId id="330" r:id="rId34"/>
    <p:sldId id="331" r:id="rId35"/>
    <p:sldId id="332" r:id="rId36"/>
    <p:sldId id="33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F9F11-802B-4DF2-903B-8E78FD8FA704}" v="194" dt="2021-03-25T11:44:48.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120" autoAdjust="0"/>
    <p:restoredTop sz="94619" autoAdjust="0"/>
  </p:normalViewPr>
  <p:slideViewPr>
    <p:cSldViewPr snapToGrid="0">
      <p:cViewPr varScale="1">
        <p:scale>
          <a:sx n="86" d="100"/>
          <a:sy n="86" d="100"/>
        </p:scale>
        <p:origin x="92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a Viggiano" userId="5efb5430-511b-4f69-88eb-bad48bc02322" providerId="ADAL" clId="{0F2F9F11-802B-4DF2-903B-8E78FD8FA704}"/>
    <pc:docChg chg="undo custSel addSld delSld modSld sldOrd">
      <pc:chgData name="Martina Viggiano" userId="5efb5430-511b-4f69-88eb-bad48bc02322" providerId="ADAL" clId="{0F2F9F11-802B-4DF2-903B-8E78FD8FA704}" dt="2021-03-25T11:49:00.597" v="4229" actId="2696"/>
      <pc:docMkLst>
        <pc:docMk/>
      </pc:docMkLst>
      <pc:sldChg chg="modSp del mod">
        <pc:chgData name="Martina Viggiano" userId="5efb5430-511b-4f69-88eb-bad48bc02322" providerId="ADAL" clId="{0F2F9F11-802B-4DF2-903B-8E78FD8FA704}" dt="2021-03-25T11:49:00.597" v="4229" actId="2696"/>
        <pc:sldMkLst>
          <pc:docMk/>
          <pc:sldMk cId="2424003712" sldId="273"/>
        </pc:sldMkLst>
        <pc:spChg chg="mod">
          <ac:chgData name="Martina Viggiano" userId="5efb5430-511b-4f69-88eb-bad48bc02322" providerId="ADAL" clId="{0F2F9F11-802B-4DF2-903B-8E78FD8FA704}" dt="2021-03-25T11:33:46.323" v="4078" actId="1076"/>
          <ac:spMkLst>
            <pc:docMk/>
            <pc:sldMk cId="2424003712" sldId="273"/>
            <ac:spMk id="2" creationId="{1C21E816-31F5-48BB-BD02-D15F2F18B48A}"/>
          </ac:spMkLst>
        </pc:spChg>
        <pc:spChg chg="mod">
          <ac:chgData name="Martina Viggiano" userId="5efb5430-511b-4f69-88eb-bad48bc02322" providerId="ADAL" clId="{0F2F9F11-802B-4DF2-903B-8E78FD8FA704}" dt="2021-03-24T14:53:31.525" v="2866" actId="2711"/>
          <ac:spMkLst>
            <pc:docMk/>
            <pc:sldMk cId="2424003712" sldId="273"/>
            <ac:spMk id="3" creationId="{835D6E6B-3353-491C-A3C6-F278D6CED8B3}"/>
          </ac:spMkLst>
        </pc:spChg>
        <pc:picChg chg="mod">
          <ac:chgData name="Martina Viggiano" userId="5efb5430-511b-4f69-88eb-bad48bc02322" providerId="ADAL" clId="{0F2F9F11-802B-4DF2-903B-8E78FD8FA704}" dt="2021-03-25T11:33:23.688" v="4065" actId="1076"/>
          <ac:picMkLst>
            <pc:docMk/>
            <pc:sldMk cId="2424003712" sldId="273"/>
            <ac:picMk id="6" creationId="{AD5EFA86-59D3-41A9-819E-C704FF32C5AD}"/>
          </ac:picMkLst>
        </pc:picChg>
      </pc:sldChg>
      <pc:sldChg chg="del">
        <pc:chgData name="Martina Viggiano" userId="5efb5430-511b-4f69-88eb-bad48bc02322" providerId="ADAL" clId="{0F2F9F11-802B-4DF2-903B-8E78FD8FA704}" dt="2021-03-24T16:59:50.334" v="3470" actId="2696"/>
        <pc:sldMkLst>
          <pc:docMk/>
          <pc:sldMk cId="3966093881" sldId="288"/>
        </pc:sldMkLst>
      </pc:sldChg>
      <pc:sldChg chg="modSp mod">
        <pc:chgData name="Martina Viggiano" userId="5efb5430-511b-4f69-88eb-bad48bc02322" providerId="ADAL" clId="{0F2F9F11-802B-4DF2-903B-8E78FD8FA704}" dt="2021-03-24T14:54:27.423" v="2874" actId="255"/>
        <pc:sldMkLst>
          <pc:docMk/>
          <pc:sldMk cId="1032270861" sldId="289"/>
        </pc:sldMkLst>
        <pc:spChg chg="mod">
          <ac:chgData name="Martina Viggiano" userId="5efb5430-511b-4f69-88eb-bad48bc02322" providerId="ADAL" clId="{0F2F9F11-802B-4DF2-903B-8E78FD8FA704}" dt="2021-03-24T14:54:27.423" v="2874" actId="255"/>
          <ac:spMkLst>
            <pc:docMk/>
            <pc:sldMk cId="1032270861" sldId="289"/>
            <ac:spMk id="4" creationId="{A6780BDA-2D1D-49E3-BA3C-015B123BE581}"/>
          </ac:spMkLst>
        </pc:spChg>
        <pc:picChg chg="mod">
          <ac:chgData name="Martina Viggiano" userId="5efb5430-511b-4f69-88eb-bad48bc02322" providerId="ADAL" clId="{0F2F9F11-802B-4DF2-903B-8E78FD8FA704}" dt="2021-03-24T14:53:57.513" v="2870" actId="1076"/>
          <ac:picMkLst>
            <pc:docMk/>
            <pc:sldMk cId="1032270861" sldId="289"/>
            <ac:picMk id="16" creationId="{EAF6E542-3696-476F-A3A5-BAECA7898440}"/>
          </ac:picMkLst>
        </pc:picChg>
      </pc:sldChg>
      <pc:sldChg chg="modSp mod">
        <pc:chgData name="Martina Viggiano" userId="5efb5430-511b-4f69-88eb-bad48bc02322" providerId="ADAL" clId="{0F2F9F11-802B-4DF2-903B-8E78FD8FA704}" dt="2021-03-24T12:48:05.242" v="80" actId="14100"/>
        <pc:sldMkLst>
          <pc:docMk/>
          <pc:sldMk cId="843811864" sldId="291"/>
        </pc:sldMkLst>
        <pc:spChg chg="mod">
          <ac:chgData name="Martina Viggiano" userId="5efb5430-511b-4f69-88eb-bad48bc02322" providerId="ADAL" clId="{0F2F9F11-802B-4DF2-903B-8E78FD8FA704}" dt="2021-03-24T12:48:05.242" v="80" actId="14100"/>
          <ac:spMkLst>
            <pc:docMk/>
            <pc:sldMk cId="843811864" sldId="291"/>
            <ac:spMk id="2" creationId="{7805866F-3D09-4BF6-8068-200A9526DFAF}"/>
          </ac:spMkLst>
        </pc:spChg>
        <pc:picChg chg="mod">
          <ac:chgData name="Martina Viggiano" userId="5efb5430-511b-4f69-88eb-bad48bc02322" providerId="ADAL" clId="{0F2F9F11-802B-4DF2-903B-8E78FD8FA704}" dt="2021-03-24T12:47:35.070" v="78" actId="1076"/>
          <ac:picMkLst>
            <pc:docMk/>
            <pc:sldMk cId="843811864" sldId="291"/>
            <ac:picMk id="5" creationId="{A51D00D9-A11E-4BFE-A014-32B6167FCAAA}"/>
          </ac:picMkLst>
        </pc:picChg>
      </pc:sldChg>
      <pc:sldChg chg="modSp mod">
        <pc:chgData name="Martina Viggiano" userId="5efb5430-511b-4f69-88eb-bad48bc02322" providerId="ADAL" clId="{0F2F9F11-802B-4DF2-903B-8E78FD8FA704}" dt="2021-03-24T12:47:01.716" v="76" actId="732"/>
        <pc:sldMkLst>
          <pc:docMk/>
          <pc:sldMk cId="750672614" sldId="292"/>
        </pc:sldMkLst>
        <pc:picChg chg="mod modCrop">
          <ac:chgData name="Martina Viggiano" userId="5efb5430-511b-4f69-88eb-bad48bc02322" providerId="ADAL" clId="{0F2F9F11-802B-4DF2-903B-8E78FD8FA704}" dt="2021-03-24T12:47:01.716" v="76" actId="732"/>
          <ac:picMkLst>
            <pc:docMk/>
            <pc:sldMk cId="750672614" sldId="292"/>
            <ac:picMk id="12" creationId="{64A9244A-7036-4671-AD21-C24836F958DE}"/>
          </ac:picMkLst>
        </pc:picChg>
      </pc:sldChg>
      <pc:sldChg chg="modSp mod">
        <pc:chgData name="Martina Viggiano" userId="5efb5430-511b-4f69-88eb-bad48bc02322" providerId="ADAL" clId="{0F2F9F11-802B-4DF2-903B-8E78FD8FA704}" dt="2021-03-25T11:40:12.450" v="4211" actId="14100"/>
        <pc:sldMkLst>
          <pc:docMk/>
          <pc:sldMk cId="2993959458" sldId="294"/>
        </pc:sldMkLst>
        <pc:spChg chg="mod">
          <ac:chgData name="Martina Viggiano" userId="5efb5430-511b-4f69-88eb-bad48bc02322" providerId="ADAL" clId="{0F2F9F11-802B-4DF2-903B-8E78FD8FA704}" dt="2021-03-24T14:52:55.873" v="2862" actId="1076"/>
          <ac:spMkLst>
            <pc:docMk/>
            <pc:sldMk cId="2993959458" sldId="294"/>
            <ac:spMk id="4" creationId="{A6780BDA-2D1D-49E3-BA3C-015B123BE581}"/>
          </ac:spMkLst>
        </pc:spChg>
        <pc:spChg chg="mod">
          <ac:chgData name="Martina Viggiano" userId="5efb5430-511b-4f69-88eb-bad48bc02322" providerId="ADAL" clId="{0F2F9F11-802B-4DF2-903B-8E78FD8FA704}" dt="2021-03-24T14:52:53.393" v="2861" actId="1076"/>
          <ac:spMkLst>
            <pc:docMk/>
            <pc:sldMk cId="2993959458" sldId="294"/>
            <ac:spMk id="7" creationId="{F685B0A0-867D-4BE5-BB2D-EEDC0D7E6122}"/>
          </ac:spMkLst>
        </pc:spChg>
        <pc:picChg chg="mod">
          <ac:chgData name="Martina Viggiano" userId="5efb5430-511b-4f69-88eb-bad48bc02322" providerId="ADAL" clId="{0F2F9F11-802B-4DF2-903B-8E78FD8FA704}" dt="2021-03-25T11:40:12.450" v="4211" actId="14100"/>
          <ac:picMkLst>
            <pc:docMk/>
            <pc:sldMk cId="2993959458" sldId="294"/>
            <ac:picMk id="5" creationId="{0D777475-D077-470A-9E70-5A33BD52CAB2}"/>
          </ac:picMkLst>
        </pc:picChg>
        <pc:picChg chg="mod">
          <ac:chgData name="Martina Viggiano" userId="5efb5430-511b-4f69-88eb-bad48bc02322" providerId="ADAL" clId="{0F2F9F11-802B-4DF2-903B-8E78FD8FA704}" dt="2021-03-24T14:53:00.954" v="2863" actId="1076"/>
          <ac:picMkLst>
            <pc:docMk/>
            <pc:sldMk cId="2993959458" sldId="294"/>
            <ac:picMk id="12" creationId="{A504D4DE-118C-4B7F-8D55-B28B3D1D3C1D}"/>
          </ac:picMkLst>
        </pc:picChg>
      </pc:sldChg>
      <pc:sldChg chg="addSp delSp modSp mod">
        <pc:chgData name="Martina Viggiano" userId="5efb5430-511b-4f69-88eb-bad48bc02322" providerId="ADAL" clId="{0F2F9F11-802B-4DF2-903B-8E78FD8FA704}" dt="2021-03-24T14:57:30.545" v="2915" actId="1076"/>
        <pc:sldMkLst>
          <pc:docMk/>
          <pc:sldMk cId="469765449" sldId="295"/>
        </pc:sldMkLst>
        <pc:spChg chg="del mod">
          <ac:chgData name="Martina Viggiano" userId="5efb5430-511b-4f69-88eb-bad48bc02322" providerId="ADAL" clId="{0F2F9F11-802B-4DF2-903B-8E78FD8FA704}" dt="2021-03-24T14:56:04.336" v="2897" actId="478"/>
          <ac:spMkLst>
            <pc:docMk/>
            <pc:sldMk cId="469765449" sldId="295"/>
            <ac:spMk id="2" creationId="{E04A4799-A1BA-4321-AFFD-B74270F6738C}"/>
          </ac:spMkLst>
        </pc:spChg>
        <pc:spChg chg="add del mod">
          <ac:chgData name="Martina Viggiano" userId="5efb5430-511b-4f69-88eb-bad48bc02322" providerId="ADAL" clId="{0F2F9F11-802B-4DF2-903B-8E78FD8FA704}" dt="2021-03-24T14:56:09.682" v="2899" actId="478"/>
          <ac:spMkLst>
            <pc:docMk/>
            <pc:sldMk cId="469765449" sldId="295"/>
            <ac:spMk id="4" creationId="{D7D11C78-4F84-4B0F-9674-B7EF0E06F775}"/>
          </ac:spMkLst>
        </pc:spChg>
        <pc:spChg chg="add mod">
          <ac:chgData name="Martina Viggiano" userId="5efb5430-511b-4f69-88eb-bad48bc02322" providerId="ADAL" clId="{0F2F9F11-802B-4DF2-903B-8E78FD8FA704}" dt="2021-03-24T14:56:14.726" v="2900" actId="403"/>
          <ac:spMkLst>
            <pc:docMk/>
            <pc:sldMk cId="469765449" sldId="295"/>
            <ac:spMk id="15" creationId="{D36F8953-8E3B-4263-B39A-FDE00B118B33}"/>
          </ac:spMkLst>
        </pc:spChg>
        <pc:spChg chg="mod">
          <ac:chgData name="Martina Viggiano" userId="5efb5430-511b-4f69-88eb-bad48bc02322" providerId="ADAL" clId="{0F2F9F11-802B-4DF2-903B-8E78FD8FA704}" dt="2021-03-24T14:57:28.392" v="2914" actId="404"/>
          <ac:spMkLst>
            <pc:docMk/>
            <pc:sldMk cId="469765449" sldId="295"/>
            <ac:spMk id="177" creationId="{18294822-9279-4C65-BF8A-0DEA57D9F1C7}"/>
          </ac:spMkLst>
        </pc:spChg>
        <pc:picChg chg="mod">
          <ac:chgData name="Martina Viggiano" userId="5efb5430-511b-4f69-88eb-bad48bc02322" providerId="ADAL" clId="{0F2F9F11-802B-4DF2-903B-8E78FD8FA704}" dt="2021-03-24T14:57:30.545" v="2915" actId="1076"/>
          <ac:picMkLst>
            <pc:docMk/>
            <pc:sldMk cId="469765449" sldId="295"/>
            <ac:picMk id="9" creationId="{E127D8B6-F9CF-41A0-996C-91C49A5706F3}"/>
          </ac:picMkLst>
        </pc:picChg>
      </pc:sldChg>
      <pc:sldChg chg="addSp delSp modSp mod">
        <pc:chgData name="Martina Viggiano" userId="5efb5430-511b-4f69-88eb-bad48bc02322" providerId="ADAL" clId="{0F2F9F11-802B-4DF2-903B-8E78FD8FA704}" dt="2021-03-24T14:57:14.029" v="2913" actId="404"/>
        <pc:sldMkLst>
          <pc:docMk/>
          <pc:sldMk cId="860593738" sldId="296"/>
        </pc:sldMkLst>
        <pc:spChg chg="add del mod">
          <ac:chgData name="Martina Viggiano" userId="5efb5430-511b-4f69-88eb-bad48bc02322" providerId="ADAL" clId="{0F2F9F11-802B-4DF2-903B-8E78FD8FA704}" dt="2021-03-24T14:55:31.741" v="2890" actId="478"/>
          <ac:spMkLst>
            <pc:docMk/>
            <pc:sldMk cId="860593738" sldId="296"/>
            <ac:spMk id="2" creationId="{E04A4799-A1BA-4321-AFFD-B74270F6738C}"/>
          </ac:spMkLst>
        </pc:spChg>
        <pc:spChg chg="add del mod">
          <ac:chgData name="Martina Viggiano" userId="5efb5430-511b-4f69-88eb-bad48bc02322" providerId="ADAL" clId="{0F2F9F11-802B-4DF2-903B-8E78FD8FA704}" dt="2021-03-24T14:55:24.232" v="2886" actId="478"/>
          <ac:spMkLst>
            <pc:docMk/>
            <pc:sldMk cId="860593738" sldId="296"/>
            <ac:spMk id="4" creationId="{179FF1AE-5FF2-43DE-9095-0A6086077124}"/>
          </ac:spMkLst>
        </pc:spChg>
        <pc:spChg chg="add del mod">
          <ac:chgData name="Martina Viggiano" userId="5efb5430-511b-4f69-88eb-bad48bc02322" providerId="ADAL" clId="{0F2F9F11-802B-4DF2-903B-8E78FD8FA704}" dt="2021-03-24T14:55:34.995" v="2891" actId="478"/>
          <ac:spMkLst>
            <pc:docMk/>
            <pc:sldMk cId="860593738" sldId="296"/>
            <ac:spMk id="6" creationId="{51564117-1AAC-4044-BDB4-81E6152DB4ED}"/>
          </ac:spMkLst>
        </pc:spChg>
        <pc:spChg chg="add del mod">
          <ac:chgData name="Martina Viggiano" userId="5efb5430-511b-4f69-88eb-bad48bc02322" providerId="ADAL" clId="{0F2F9F11-802B-4DF2-903B-8E78FD8FA704}" dt="2021-03-24T14:55:57.482" v="2896" actId="478"/>
          <ac:spMkLst>
            <pc:docMk/>
            <pc:sldMk cId="860593738" sldId="296"/>
            <ac:spMk id="8" creationId="{F5748E10-129D-41BE-BD59-3C45DB227965}"/>
          </ac:spMkLst>
        </pc:spChg>
        <pc:spChg chg="add del mod">
          <ac:chgData name="Martina Viggiano" userId="5efb5430-511b-4f69-88eb-bad48bc02322" providerId="ADAL" clId="{0F2F9F11-802B-4DF2-903B-8E78FD8FA704}" dt="2021-03-24T14:55:26.663" v="2888"/>
          <ac:spMkLst>
            <pc:docMk/>
            <pc:sldMk cId="860593738" sldId="296"/>
            <ac:spMk id="12" creationId="{0270BA29-AE0A-4133-A206-3325F8A3437B}"/>
          </ac:spMkLst>
        </pc:spChg>
        <pc:spChg chg="add del mod">
          <ac:chgData name="Martina Viggiano" userId="5efb5430-511b-4f69-88eb-bad48bc02322" providerId="ADAL" clId="{0F2F9F11-802B-4DF2-903B-8E78FD8FA704}" dt="2021-03-24T14:55:53.883" v="2894" actId="478"/>
          <ac:spMkLst>
            <pc:docMk/>
            <pc:sldMk cId="860593738" sldId="296"/>
            <ac:spMk id="17" creationId="{975C31BF-F337-4604-A0EF-FC74419FEC4D}"/>
          </ac:spMkLst>
        </pc:spChg>
        <pc:spChg chg="add mod">
          <ac:chgData name="Martina Viggiano" userId="5efb5430-511b-4f69-88eb-bad48bc02322" providerId="ADAL" clId="{0F2F9F11-802B-4DF2-903B-8E78FD8FA704}" dt="2021-03-24T14:57:03.663" v="2910" actId="1076"/>
          <ac:spMkLst>
            <pc:docMk/>
            <pc:sldMk cId="860593738" sldId="296"/>
            <ac:spMk id="20" creationId="{D139B5D5-2FF5-4E5A-AC61-32F136B766D1}"/>
          </ac:spMkLst>
        </pc:spChg>
        <pc:spChg chg="mod">
          <ac:chgData name="Martina Viggiano" userId="5efb5430-511b-4f69-88eb-bad48bc02322" providerId="ADAL" clId="{0F2F9F11-802B-4DF2-903B-8E78FD8FA704}" dt="2021-03-24T14:57:14.029" v="2913" actId="404"/>
          <ac:spMkLst>
            <pc:docMk/>
            <pc:sldMk cId="860593738" sldId="296"/>
            <ac:spMk id="177" creationId="{18294822-9279-4C65-BF8A-0DEA57D9F1C7}"/>
          </ac:spMkLst>
        </pc:spChg>
      </pc:sldChg>
      <pc:sldChg chg="modSp mod">
        <pc:chgData name="Martina Viggiano" userId="5efb5430-511b-4f69-88eb-bad48bc02322" providerId="ADAL" clId="{0F2F9F11-802B-4DF2-903B-8E78FD8FA704}" dt="2021-03-24T14:56:50.442" v="2908" actId="1076"/>
        <pc:sldMkLst>
          <pc:docMk/>
          <pc:sldMk cId="2435487598" sldId="298"/>
        </pc:sldMkLst>
        <pc:spChg chg="mod">
          <ac:chgData name="Martina Viggiano" userId="5efb5430-511b-4f69-88eb-bad48bc02322" providerId="ADAL" clId="{0F2F9F11-802B-4DF2-903B-8E78FD8FA704}" dt="2021-03-24T12:44:34.073" v="67" actId="207"/>
          <ac:spMkLst>
            <pc:docMk/>
            <pc:sldMk cId="2435487598" sldId="298"/>
            <ac:spMk id="2" creationId="{13C45CD6-4547-4102-9A29-DC31F45B3B26}"/>
          </ac:spMkLst>
        </pc:spChg>
        <pc:spChg chg="mod">
          <ac:chgData name="Martina Viggiano" userId="5efb5430-511b-4f69-88eb-bad48bc02322" providerId="ADAL" clId="{0F2F9F11-802B-4DF2-903B-8E78FD8FA704}" dt="2021-03-24T14:56:30.513" v="2902" actId="1076"/>
          <ac:spMkLst>
            <pc:docMk/>
            <pc:sldMk cId="2435487598" sldId="298"/>
            <ac:spMk id="3" creationId="{B7D3BFE3-3F65-4885-9E76-1C514047896E}"/>
          </ac:spMkLst>
        </pc:spChg>
        <pc:spChg chg="mod">
          <ac:chgData name="Martina Viggiano" userId="5efb5430-511b-4f69-88eb-bad48bc02322" providerId="ADAL" clId="{0F2F9F11-802B-4DF2-903B-8E78FD8FA704}" dt="2021-03-24T14:56:45.154" v="2906" actId="1076"/>
          <ac:spMkLst>
            <pc:docMk/>
            <pc:sldMk cId="2435487598" sldId="298"/>
            <ac:spMk id="4" creationId="{666E1E47-E826-4520-8479-F9C95B9CCC68}"/>
          </ac:spMkLst>
        </pc:spChg>
        <pc:spChg chg="mod">
          <ac:chgData name="Martina Viggiano" userId="5efb5430-511b-4f69-88eb-bad48bc02322" providerId="ADAL" clId="{0F2F9F11-802B-4DF2-903B-8E78FD8FA704}" dt="2021-03-24T14:56:36.178" v="2903" actId="1076"/>
          <ac:spMkLst>
            <pc:docMk/>
            <pc:sldMk cId="2435487598" sldId="298"/>
            <ac:spMk id="5" creationId="{B12C2BB5-8DBB-4012-A455-FF62D549E9DD}"/>
          </ac:spMkLst>
        </pc:spChg>
        <pc:spChg chg="mod">
          <ac:chgData name="Martina Viggiano" userId="5efb5430-511b-4f69-88eb-bad48bc02322" providerId="ADAL" clId="{0F2F9F11-802B-4DF2-903B-8E78FD8FA704}" dt="2021-03-24T14:56:50.442" v="2908" actId="1076"/>
          <ac:spMkLst>
            <pc:docMk/>
            <pc:sldMk cId="2435487598" sldId="298"/>
            <ac:spMk id="6" creationId="{975BA5AC-5418-4DC7-884D-275CE8B377F2}"/>
          </ac:spMkLst>
        </pc:spChg>
      </pc:sldChg>
      <pc:sldChg chg="addSp delSp modSp mod">
        <pc:chgData name="Martina Viggiano" userId="5efb5430-511b-4f69-88eb-bad48bc02322" providerId="ADAL" clId="{0F2F9F11-802B-4DF2-903B-8E78FD8FA704}" dt="2021-03-24T15:02:16.241" v="2921" actId="20577"/>
        <pc:sldMkLst>
          <pc:docMk/>
          <pc:sldMk cId="2312792971" sldId="299"/>
        </pc:sldMkLst>
        <pc:spChg chg="mod">
          <ac:chgData name="Martina Viggiano" userId="5efb5430-511b-4f69-88eb-bad48bc02322" providerId="ADAL" clId="{0F2F9F11-802B-4DF2-903B-8E78FD8FA704}" dt="2021-03-24T14:58:35.597" v="2916" actId="207"/>
          <ac:spMkLst>
            <pc:docMk/>
            <pc:sldMk cId="2312792971" sldId="299"/>
            <ac:spMk id="2" creationId="{28779DE7-9FC7-4438-AC0F-3185346F9835}"/>
          </ac:spMkLst>
        </pc:spChg>
        <pc:spChg chg="mod">
          <ac:chgData name="Martina Viggiano" userId="5efb5430-511b-4f69-88eb-bad48bc02322" providerId="ADAL" clId="{0F2F9F11-802B-4DF2-903B-8E78FD8FA704}" dt="2021-03-24T15:02:16.241" v="2921" actId="20577"/>
          <ac:spMkLst>
            <pc:docMk/>
            <pc:sldMk cId="2312792971" sldId="299"/>
            <ac:spMk id="4" creationId="{75099F44-ED6E-48A4-9D95-125AC36DD965}"/>
          </ac:spMkLst>
        </pc:spChg>
        <pc:spChg chg="add del mod">
          <ac:chgData name="Martina Viggiano" userId="5efb5430-511b-4f69-88eb-bad48bc02322" providerId="ADAL" clId="{0F2F9F11-802B-4DF2-903B-8E78FD8FA704}" dt="2021-03-24T13:48:09.988" v="2107" actId="931"/>
          <ac:spMkLst>
            <pc:docMk/>
            <pc:sldMk cId="2312792971" sldId="299"/>
            <ac:spMk id="6" creationId="{18197DA8-8EC1-4BDF-BB52-A54DC812F02F}"/>
          </ac:spMkLst>
        </pc:spChg>
        <pc:picChg chg="del">
          <ac:chgData name="Martina Viggiano" userId="5efb5430-511b-4f69-88eb-bad48bc02322" providerId="ADAL" clId="{0F2F9F11-802B-4DF2-903B-8E78FD8FA704}" dt="2021-03-24T13:43:01.685" v="1879" actId="478"/>
          <ac:picMkLst>
            <pc:docMk/>
            <pc:sldMk cId="2312792971" sldId="299"/>
            <ac:picMk id="5" creationId="{03F36D09-5B2D-4C55-BC64-9A4DE0385B49}"/>
          </ac:picMkLst>
        </pc:picChg>
        <pc:picChg chg="add mod">
          <ac:chgData name="Martina Viggiano" userId="5efb5430-511b-4f69-88eb-bad48bc02322" providerId="ADAL" clId="{0F2F9F11-802B-4DF2-903B-8E78FD8FA704}" dt="2021-03-24T13:48:44.331" v="2111" actId="14100"/>
          <ac:picMkLst>
            <pc:docMk/>
            <pc:sldMk cId="2312792971" sldId="299"/>
            <ac:picMk id="8" creationId="{2EE71B54-15C1-425F-A4E2-42BEEB9826A0}"/>
          </ac:picMkLst>
        </pc:picChg>
      </pc:sldChg>
      <pc:sldChg chg="del">
        <pc:chgData name="Martina Viggiano" userId="5efb5430-511b-4f69-88eb-bad48bc02322" providerId="ADAL" clId="{0F2F9F11-802B-4DF2-903B-8E78FD8FA704}" dt="2021-03-25T10:45:58.595" v="4052" actId="2696"/>
        <pc:sldMkLst>
          <pc:docMk/>
          <pc:sldMk cId="1070215274" sldId="300"/>
        </pc:sldMkLst>
      </pc:sldChg>
      <pc:sldChg chg="add del">
        <pc:chgData name="Martina Viggiano" userId="5efb5430-511b-4f69-88eb-bad48bc02322" providerId="ADAL" clId="{0F2F9F11-802B-4DF2-903B-8E78FD8FA704}" dt="2021-03-25T10:45:58.595" v="4052" actId="2696"/>
        <pc:sldMkLst>
          <pc:docMk/>
          <pc:sldMk cId="2552926779" sldId="301"/>
        </pc:sldMkLst>
      </pc:sldChg>
      <pc:sldChg chg="modSp del mod">
        <pc:chgData name="Martina Viggiano" userId="5efb5430-511b-4f69-88eb-bad48bc02322" providerId="ADAL" clId="{0F2F9F11-802B-4DF2-903B-8E78FD8FA704}" dt="2021-03-25T10:45:58.595" v="4052" actId="2696"/>
        <pc:sldMkLst>
          <pc:docMk/>
          <pc:sldMk cId="2209589755" sldId="302"/>
        </pc:sldMkLst>
        <pc:picChg chg="mod">
          <ac:chgData name="Martina Viggiano" userId="5efb5430-511b-4f69-88eb-bad48bc02322" providerId="ADAL" clId="{0F2F9F11-802B-4DF2-903B-8E78FD8FA704}" dt="2021-03-24T15:08:14.401" v="2928" actId="1076"/>
          <ac:picMkLst>
            <pc:docMk/>
            <pc:sldMk cId="2209589755" sldId="302"/>
            <ac:picMk id="7" creationId="{CCEB09AC-321B-4ED3-9506-C55D3BD6AB99}"/>
          </ac:picMkLst>
        </pc:picChg>
      </pc:sldChg>
      <pc:sldChg chg="add del">
        <pc:chgData name="Martina Viggiano" userId="5efb5430-511b-4f69-88eb-bad48bc02322" providerId="ADAL" clId="{0F2F9F11-802B-4DF2-903B-8E78FD8FA704}" dt="2021-03-25T10:45:58.595" v="4052" actId="2696"/>
        <pc:sldMkLst>
          <pc:docMk/>
          <pc:sldMk cId="3916738053" sldId="303"/>
        </pc:sldMkLst>
      </pc:sldChg>
      <pc:sldChg chg="add del">
        <pc:chgData name="Martina Viggiano" userId="5efb5430-511b-4f69-88eb-bad48bc02322" providerId="ADAL" clId="{0F2F9F11-802B-4DF2-903B-8E78FD8FA704}" dt="2021-03-25T10:45:58.595" v="4052" actId="2696"/>
        <pc:sldMkLst>
          <pc:docMk/>
          <pc:sldMk cId="2821298575" sldId="304"/>
        </pc:sldMkLst>
      </pc:sldChg>
      <pc:sldChg chg="add del">
        <pc:chgData name="Martina Viggiano" userId="5efb5430-511b-4f69-88eb-bad48bc02322" providerId="ADAL" clId="{0F2F9F11-802B-4DF2-903B-8E78FD8FA704}" dt="2021-03-25T10:45:58.595" v="4052" actId="2696"/>
        <pc:sldMkLst>
          <pc:docMk/>
          <pc:sldMk cId="3702485310" sldId="305"/>
        </pc:sldMkLst>
      </pc:sldChg>
      <pc:sldChg chg="add del">
        <pc:chgData name="Martina Viggiano" userId="5efb5430-511b-4f69-88eb-bad48bc02322" providerId="ADAL" clId="{0F2F9F11-802B-4DF2-903B-8E78FD8FA704}" dt="2021-03-25T10:45:58.595" v="4052" actId="2696"/>
        <pc:sldMkLst>
          <pc:docMk/>
          <pc:sldMk cId="2219919418" sldId="306"/>
        </pc:sldMkLst>
      </pc:sldChg>
      <pc:sldChg chg="del">
        <pc:chgData name="Martina Viggiano" userId="5efb5430-511b-4f69-88eb-bad48bc02322" providerId="ADAL" clId="{0F2F9F11-802B-4DF2-903B-8E78FD8FA704}" dt="2021-03-24T16:59:57.158" v="3472" actId="2696"/>
        <pc:sldMkLst>
          <pc:docMk/>
          <pc:sldMk cId="2270924315" sldId="307"/>
        </pc:sldMkLst>
      </pc:sldChg>
      <pc:sldChg chg="del">
        <pc:chgData name="Martina Viggiano" userId="5efb5430-511b-4f69-88eb-bad48bc02322" providerId="ADAL" clId="{0F2F9F11-802B-4DF2-903B-8E78FD8FA704}" dt="2021-03-24T16:59:54.812" v="3471" actId="2696"/>
        <pc:sldMkLst>
          <pc:docMk/>
          <pc:sldMk cId="4105654952" sldId="308"/>
        </pc:sldMkLst>
      </pc:sldChg>
      <pc:sldChg chg="addSp modSp new mod ord">
        <pc:chgData name="Martina Viggiano" userId="5efb5430-511b-4f69-88eb-bad48bc02322" providerId="ADAL" clId="{0F2F9F11-802B-4DF2-903B-8E78FD8FA704}" dt="2021-03-24T16:21:12.896" v="3358" actId="1076"/>
        <pc:sldMkLst>
          <pc:docMk/>
          <pc:sldMk cId="4148045197" sldId="309"/>
        </pc:sldMkLst>
        <pc:spChg chg="add mod">
          <ac:chgData name="Martina Viggiano" userId="5efb5430-511b-4f69-88eb-bad48bc02322" providerId="ADAL" clId="{0F2F9F11-802B-4DF2-903B-8E78FD8FA704}" dt="2021-03-24T16:12:50.399" v="3347" actId="5793"/>
          <ac:spMkLst>
            <pc:docMk/>
            <pc:sldMk cId="4148045197" sldId="309"/>
            <ac:spMk id="2" creationId="{6CEE882F-14B6-46D8-95CF-A94F69C44353}"/>
          </ac:spMkLst>
        </pc:spChg>
        <pc:spChg chg="add mod">
          <ac:chgData name="Martina Viggiano" userId="5efb5430-511b-4f69-88eb-bad48bc02322" providerId="ADAL" clId="{0F2F9F11-802B-4DF2-903B-8E78FD8FA704}" dt="2021-03-24T15:01:19.329" v="2920" actId="20577"/>
          <ac:spMkLst>
            <pc:docMk/>
            <pc:sldMk cId="4148045197" sldId="309"/>
            <ac:spMk id="3" creationId="{154DDC94-C896-4103-ACB1-09C3D2A4B40F}"/>
          </ac:spMkLst>
        </pc:spChg>
        <pc:spChg chg="add mod">
          <ac:chgData name="Martina Viggiano" userId="5efb5430-511b-4f69-88eb-bad48bc02322" providerId="ADAL" clId="{0F2F9F11-802B-4DF2-903B-8E78FD8FA704}" dt="2021-03-24T16:11:43.239" v="3326" actId="1076"/>
          <ac:spMkLst>
            <pc:docMk/>
            <pc:sldMk cId="4148045197" sldId="309"/>
            <ac:spMk id="4" creationId="{89D9A5A0-279D-427C-98A1-82F744A453B5}"/>
          </ac:spMkLst>
        </pc:spChg>
        <pc:picChg chg="add mod">
          <ac:chgData name="Martina Viggiano" userId="5efb5430-511b-4f69-88eb-bad48bc02322" providerId="ADAL" clId="{0F2F9F11-802B-4DF2-903B-8E78FD8FA704}" dt="2021-03-24T16:21:12.896" v="3358" actId="1076"/>
          <ac:picMkLst>
            <pc:docMk/>
            <pc:sldMk cId="4148045197" sldId="309"/>
            <ac:picMk id="6" creationId="{AF61212C-4ADB-4682-B729-56FF1E67DFB5}"/>
          </ac:picMkLst>
        </pc:picChg>
      </pc:sldChg>
      <pc:sldChg chg="add">
        <pc:chgData name="Martina Viggiano" userId="5efb5430-511b-4f69-88eb-bad48bc02322" providerId="ADAL" clId="{0F2F9F11-802B-4DF2-903B-8E78FD8FA704}" dt="2021-03-25T10:46:00.676" v="4054"/>
        <pc:sldMkLst>
          <pc:docMk/>
          <pc:sldMk cId="96342711" sldId="310"/>
        </pc:sldMkLst>
      </pc:sldChg>
      <pc:sldChg chg="modSp new del mod">
        <pc:chgData name="Martina Viggiano" userId="5efb5430-511b-4f69-88eb-bad48bc02322" providerId="ADAL" clId="{0F2F9F11-802B-4DF2-903B-8E78FD8FA704}" dt="2021-03-24T13:55:31.906" v="2179" actId="2696"/>
        <pc:sldMkLst>
          <pc:docMk/>
          <pc:sldMk cId="139600094" sldId="310"/>
        </pc:sldMkLst>
        <pc:spChg chg="mod">
          <ac:chgData name="Martina Viggiano" userId="5efb5430-511b-4f69-88eb-bad48bc02322" providerId="ADAL" clId="{0F2F9F11-802B-4DF2-903B-8E78FD8FA704}" dt="2021-03-24T13:55:18.371" v="2177" actId="14100"/>
          <ac:spMkLst>
            <pc:docMk/>
            <pc:sldMk cId="139600094" sldId="310"/>
            <ac:spMk id="2" creationId="{EFE9DA4A-4670-45BD-B782-282E7A90E271}"/>
          </ac:spMkLst>
        </pc:spChg>
      </pc:sldChg>
      <pc:sldChg chg="addSp delSp modSp new del mod">
        <pc:chgData name="Martina Viggiano" userId="5efb5430-511b-4f69-88eb-bad48bc02322" providerId="ADAL" clId="{0F2F9F11-802B-4DF2-903B-8E78FD8FA704}" dt="2021-03-24T13:54:58.150" v="2160" actId="680"/>
        <pc:sldMkLst>
          <pc:docMk/>
          <pc:sldMk cId="3646600066" sldId="310"/>
        </pc:sldMkLst>
        <pc:spChg chg="add del mod">
          <ac:chgData name="Martina Viggiano" userId="5efb5430-511b-4f69-88eb-bad48bc02322" providerId="ADAL" clId="{0F2F9F11-802B-4DF2-903B-8E78FD8FA704}" dt="2021-03-24T13:54:58" v="2159"/>
          <ac:spMkLst>
            <pc:docMk/>
            <pc:sldMk cId="3646600066" sldId="310"/>
            <ac:spMk id="2" creationId="{BB89AB9A-7E58-42DB-8752-CF7B594D8078}"/>
          </ac:spMkLst>
        </pc:spChg>
      </pc:sldChg>
      <pc:sldChg chg="addSp delSp modSp new mod modClrScheme chgLayout">
        <pc:chgData name="Martina Viggiano" userId="5efb5430-511b-4f69-88eb-bad48bc02322" providerId="ADAL" clId="{0F2F9F11-802B-4DF2-903B-8E78FD8FA704}" dt="2021-03-24T15:27:07.425" v="2947" actId="20577"/>
        <pc:sldMkLst>
          <pc:docMk/>
          <pc:sldMk cId="1734463678" sldId="311"/>
        </pc:sldMkLst>
        <pc:spChg chg="mod ord">
          <ac:chgData name="Martina Viggiano" userId="5efb5430-511b-4f69-88eb-bad48bc02322" providerId="ADAL" clId="{0F2F9F11-802B-4DF2-903B-8E78FD8FA704}" dt="2021-03-24T15:27:07.425" v="2947" actId="20577"/>
          <ac:spMkLst>
            <pc:docMk/>
            <pc:sldMk cId="1734463678" sldId="311"/>
            <ac:spMk id="2" creationId="{3FEEBBA8-EE33-4362-B125-075764BCB81E}"/>
          </ac:spMkLst>
        </pc:spChg>
        <pc:spChg chg="del mod ord">
          <ac:chgData name="Martina Viggiano" userId="5efb5430-511b-4f69-88eb-bad48bc02322" providerId="ADAL" clId="{0F2F9F11-802B-4DF2-903B-8E78FD8FA704}" dt="2021-03-24T14:41:59.198" v="2750"/>
          <ac:spMkLst>
            <pc:docMk/>
            <pc:sldMk cId="1734463678" sldId="311"/>
            <ac:spMk id="3" creationId="{B7452469-B9A7-4C86-ACE8-9090213523DF}"/>
          </ac:spMkLst>
        </pc:spChg>
        <pc:spChg chg="add del mod ord">
          <ac:chgData name="Martina Viggiano" userId="5efb5430-511b-4f69-88eb-bad48bc02322" providerId="ADAL" clId="{0F2F9F11-802B-4DF2-903B-8E78FD8FA704}" dt="2021-03-24T14:25:12.706" v="2618" actId="931"/>
          <ac:spMkLst>
            <pc:docMk/>
            <pc:sldMk cId="1734463678" sldId="311"/>
            <ac:spMk id="4" creationId="{3A2F9994-6541-4BE3-8C69-75223B5A1DC1}"/>
          </ac:spMkLst>
        </pc:spChg>
        <pc:spChg chg="add mod ord">
          <ac:chgData name="Martina Viggiano" userId="5efb5430-511b-4f69-88eb-bad48bc02322" providerId="ADAL" clId="{0F2F9F11-802B-4DF2-903B-8E78FD8FA704}" dt="2021-03-24T14:44:58.929" v="2815" actId="113"/>
          <ac:spMkLst>
            <pc:docMk/>
            <pc:sldMk cId="1734463678" sldId="311"/>
            <ac:spMk id="13" creationId="{E3FA8EDF-FC75-4A4E-9FB0-08913ABC0568}"/>
          </ac:spMkLst>
        </pc:spChg>
        <pc:spChg chg="add del mod ord">
          <ac:chgData name="Martina Viggiano" userId="5efb5430-511b-4f69-88eb-bad48bc02322" providerId="ADAL" clId="{0F2F9F11-802B-4DF2-903B-8E78FD8FA704}" dt="2021-03-24T14:45:01.681" v="2816" actId="478"/>
          <ac:spMkLst>
            <pc:docMk/>
            <pc:sldMk cId="1734463678" sldId="311"/>
            <ac:spMk id="14" creationId="{276C5638-B431-4629-B036-1F1E18D782EF}"/>
          </ac:spMkLst>
        </pc:spChg>
        <pc:spChg chg="add del mod">
          <ac:chgData name="Martina Viggiano" userId="5efb5430-511b-4f69-88eb-bad48bc02322" providerId="ADAL" clId="{0F2F9F11-802B-4DF2-903B-8E78FD8FA704}" dt="2021-03-24T14:41:41.563" v="2746" actId="767"/>
          <ac:spMkLst>
            <pc:docMk/>
            <pc:sldMk cId="1734463678" sldId="311"/>
            <ac:spMk id="15" creationId="{33AFE881-7281-41C8-A1BA-EF15CDF38346}"/>
          </ac:spMkLst>
        </pc:spChg>
        <pc:spChg chg="add del mod">
          <ac:chgData name="Martina Viggiano" userId="5efb5430-511b-4f69-88eb-bad48bc02322" providerId="ADAL" clId="{0F2F9F11-802B-4DF2-903B-8E78FD8FA704}" dt="2021-03-24T14:42:09.174" v="2754"/>
          <ac:spMkLst>
            <pc:docMk/>
            <pc:sldMk cId="1734463678" sldId="311"/>
            <ac:spMk id="17" creationId="{09BF8DE3-C65A-458B-BE37-18D0D886A6F1}"/>
          </ac:spMkLst>
        </pc:spChg>
        <pc:picChg chg="add del mod ord">
          <ac:chgData name="Martina Viggiano" userId="5efb5430-511b-4f69-88eb-bad48bc02322" providerId="ADAL" clId="{0F2F9F11-802B-4DF2-903B-8E78FD8FA704}" dt="2021-03-24T14:41:51.929" v="2749" actId="21"/>
          <ac:picMkLst>
            <pc:docMk/>
            <pc:sldMk cId="1734463678" sldId="311"/>
            <ac:picMk id="6" creationId="{F9542DFD-301E-413C-9679-611E46E84548}"/>
          </ac:picMkLst>
        </pc:picChg>
        <pc:picChg chg="add del mod">
          <ac:chgData name="Martina Viggiano" userId="5efb5430-511b-4f69-88eb-bad48bc02322" providerId="ADAL" clId="{0F2F9F11-802B-4DF2-903B-8E78FD8FA704}" dt="2021-03-24T14:27:31.771" v="2625" actId="478"/>
          <ac:picMkLst>
            <pc:docMk/>
            <pc:sldMk cId="1734463678" sldId="311"/>
            <ac:picMk id="8" creationId="{8957B7B7-4B03-4801-938B-BFEA91D69527}"/>
          </ac:picMkLst>
        </pc:picChg>
        <pc:picChg chg="add del mod">
          <ac:chgData name="Martina Viggiano" userId="5efb5430-511b-4f69-88eb-bad48bc02322" providerId="ADAL" clId="{0F2F9F11-802B-4DF2-903B-8E78FD8FA704}" dt="2021-03-24T14:40:31.442" v="2730" actId="478"/>
          <ac:picMkLst>
            <pc:docMk/>
            <pc:sldMk cId="1734463678" sldId="311"/>
            <ac:picMk id="10" creationId="{8D42CB94-934C-4D85-BD1D-57C7CD221B78}"/>
          </ac:picMkLst>
        </pc:picChg>
        <pc:picChg chg="add del mod">
          <ac:chgData name="Martina Viggiano" userId="5efb5430-511b-4f69-88eb-bad48bc02322" providerId="ADAL" clId="{0F2F9F11-802B-4DF2-903B-8E78FD8FA704}" dt="2021-03-24T14:42:07.372" v="2753" actId="21"/>
          <ac:picMkLst>
            <pc:docMk/>
            <pc:sldMk cId="1734463678" sldId="311"/>
            <ac:picMk id="12" creationId="{262EC63F-F799-4B18-B38A-DB1514F30FCC}"/>
          </ac:picMkLst>
        </pc:picChg>
        <pc:picChg chg="add mod ord">
          <ac:chgData name="Martina Viggiano" userId="5efb5430-511b-4f69-88eb-bad48bc02322" providerId="ADAL" clId="{0F2F9F11-802B-4DF2-903B-8E78FD8FA704}" dt="2021-03-24T15:07:40.289" v="2927" actId="1076"/>
          <ac:picMkLst>
            <pc:docMk/>
            <pc:sldMk cId="1734463678" sldId="311"/>
            <ac:picMk id="20" creationId="{852F1B92-1B4C-43A6-B5DA-9FC3DD4208D6}"/>
          </ac:picMkLst>
        </pc:picChg>
        <pc:picChg chg="add mod ord">
          <ac:chgData name="Martina Viggiano" userId="5efb5430-511b-4f69-88eb-bad48bc02322" providerId="ADAL" clId="{0F2F9F11-802B-4DF2-903B-8E78FD8FA704}" dt="2021-03-24T15:07:31.129" v="2924" actId="1076"/>
          <ac:picMkLst>
            <pc:docMk/>
            <pc:sldMk cId="1734463678" sldId="311"/>
            <ac:picMk id="21" creationId="{3783F5EE-5F81-44BF-9D7B-8649B3407927}"/>
          </ac:picMkLst>
        </pc:picChg>
      </pc:sldChg>
      <pc:sldChg chg="addSp delSp modSp new mod modClrScheme chgLayout">
        <pc:chgData name="Martina Viggiano" userId="5efb5430-511b-4f69-88eb-bad48bc02322" providerId="ADAL" clId="{0F2F9F11-802B-4DF2-903B-8E78FD8FA704}" dt="2021-03-24T22:57:06.457" v="3506" actId="1076"/>
        <pc:sldMkLst>
          <pc:docMk/>
          <pc:sldMk cId="3894779114" sldId="312"/>
        </pc:sldMkLst>
        <pc:spChg chg="mod ord">
          <ac:chgData name="Martina Viggiano" userId="5efb5430-511b-4f69-88eb-bad48bc02322" providerId="ADAL" clId="{0F2F9F11-802B-4DF2-903B-8E78FD8FA704}" dt="2021-03-24T16:57:53.358" v="3452" actId="14100"/>
          <ac:spMkLst>
            <pc:docMk/>
            <pc:sldMk cId="3894779114" sldId="312"/>
            <ac:spMk id="2" creationId="{FB697BF2-3DCA-4D3E-A77B-C4117E09E353}"/>
          </ac:spMkLst>
        </pc:spChg>
        <pc:spChg chg="del mod ord">
          <ac:chgData name="Martina Viggiano" userId="5efb5430-511b-4f69-88eb-bad48bc02322" providerId="ADAL" clId="{0F2F9F11-802B-4DF2-903B-8E78FD8FA704}" dt="2021-03-24T22:56:29.679" v="3496" actId="931"/>
          <ac:spMkLst>
            <pc:docMk/>
            <pc:sldMk cId="3894779114" sldId="312"/>
            <ac:spMk id="3" creationId="{B7D3C0CA-4E9E-46B5-AED6-34B3AAEAB92F}"/>
          </ac:spMkLst>
        </pc:spChg>
        <pc:spChg chg="add del mod ord">
          <ac:chgData name="Martina Viggiano" userId="5efb5430-511b-4f69-88eb-bad48bc02322" providerId="ADAL" clId="{0F2F9F11-802B-4DF2-903B-8E78FD8FA704}" dt="2021-03-24T22:56:40.806" v="3498" actId="931"/>
          <ac:spMkLst>
            <pc:docMk/>
            <pc:sldMk cId="3894779114" sldId="312"/>
            <ac:spMk id="4" creationId="{F3F5083D-430C-4455-B1AB-9A93B7AFCD92}"/>
          </ac:spMkLst>
        </pc:spChg>
        <pc:picChg chg="add mod">
          <ac:chgData name="Martina Viggiano" userId="5efb5430-511b-4f69-88eb-bad48bc02322" providerId="ADAL" clId="{0F2F9F11-802B-4DF2-903B-8E78FD8FA704}" dt="2021-03-24T22:57:04.152" v="3505" actId="1076"/>
          <ac:picMkLst>
            <pc:docMk/>
            <pc:sldMk cId="3894779114" sldId="312"/>
            <ac:picMk id="6" creationId="{F31E39DF-05C3-427B-A716-432D202A1DF8}"/>
          </ac:picMkLst>
        </pc:picChg>
        <pc:picChg chg="add mod">
          <ac:chgData name="Martina Viggiano" userId="5efb5430-511b-4f69-88eb-bad48bc02322" providerId="ADAL" clId="{0F2F9F11-802B-4DF2-903B-8E78FD8FA704}" dt="2021-03-24T22:57:06.457" v="3506" actId="1076"/>
          <ac:picMkLst>
            <pc:docMk/>
            <pc:sldMk cId="3894779114" sldId="312"/>
            <ac:picMk id="8" creationId="{6824D6EE-C37C-4FFA-9144-EEA85A821736}"/>
          </ac:picMkLst>
        </pc:picChg>
      </pc:sldChg>
      <pc:sldChg chg="addSp delSp modSp new mod setBg setClrOvrMap chgLayout">
        <pc:chgData name="Martina Viggiano" userId="5efb5430-511b-4f69-88eb-bad48bc02322" providerId="ADAL" clId="{0F2F9F11-802B-4DF2-903B-8E78FD8FA704}" dt="2021-03-24T16:59:32.654" v="3469" actId="1076"/>
        <pc:sldMkLst>
          <pc:docMk/>
          <pc:sldMk cId="3623036052" sldId="313"/>
        </pc:sldMkLst>
        <pc:spChg chg="mod ord">
          <ac:chgData name="Martina Viggiano" userId="5efb5430-511b-4f69-88eb-bad48bc02322" providerId="ADAL" clId="{0F2F9F11-802B-4DF2-903B-8E78FD8FA704}" dt="2021-03-24T16:57:33.440" v="3450" actId="26606"/>
          <ac:spMkLst>
            <pc:docMk/>
            <pc:sldMk cId="3623036052" sldId="313"/>
            <ac:spMk id="2" creationId="{C7BF04C1-B4B1-47D3-BBAE-614EF372AA3D}"/>
          </ac:spMkLst>
        </pc:spChg>
        <pc:spChg chg="del mod ord">
          <ac:chgData name="Martina Viggiano" userId="5efb5430-511b-4f69-88eb-bad48bc02322" providerId="ADAL" clId="{0F2F9F11-802B-4DF2-903B-8E78FD8FA704}" dt="2021-03-24T16:55:27.295" v="3417" actId="700"/>
          <ac:spMkLst>
            <pc:docMk/>
            <pc:sldMk cId="3623036052" sldId="313"/>
            <ac:spMk id="3" creationId="{ADC66FCF-F9B6-433D-960A-F3801F36D899}"/>
          </ac:spMkLst>
        </pc:spChg>
        <pc:spChg chg="del">
          <ac:chgData name="Martina Viggiano" userId="5efb5430-511b-4f69-88eb-bad48bc02322" providerId="ADAL" clId="{0F2F9F11-802B-4DF2-903B-8E78FD8FA704}" dt="2021-03-24T16:52:02.568" v="3385" actId="931"/>
          <ac:spMkLst>
            <pc:docMk/>
            <pc:sldMk cId="3623036052" sldId="313"/>
            <ac:spMk id="4" creationId="{C2FA1AD7-FA34-4BC8-A79D-192014BB7BB8}"/>
          </ac:spMkLst>
        </pc:spChg>
        <pc:spChg chg="add del mod ord">
          <ac:chgData name="Martina Viggiano" userId="5efb5430-511b-4f69-88eb-bad48bc02322" providerId="ADAL" clId="{0F2F9F11-802B-4DF2-903B-8E78FD8FA704}" dt="2021-03-24T16:55:47.915" v="3424"/>
          <ac:spMkLst>
            <pc:docMk/>
            <pc:sldMk cId="3623036052" sldId="313"/>
            <ac:spMk id="13" creationId="{875FCA3B-8BBB-49FD-B391-C25DF77CFF85}"/>
          </ac:spMkLst>
        </pc:spChg>
        <pc:spChg chg="add mod">
          <ac:chgData name="Martina Viggiano" userId="5efb5430-511b-4f69-88eb-bad48bc02322" providerId="ADAL" clId="{0F2F9F11-802B-4DF2-903B-8E78FD8FA704}" dt="2021-03-24T16:59:32.654" v="3469" actId="1076"/>
          <ac:spMkLst>
            <pc:docMk/>
            <pc:sldMk cId="3623036052" sldId="313"/>
            <ac:spMk id="14" creationId="{AAF6B4EA-3B25-45FA-8359-D933A357D8C5}"/>
          </ac:spMkLst>
        </pc:spChg>
        <pc:spChg chg="add del">
          <ac:chgData name="Martina Viggiano" userId="5efb5430-511b-4f69-88eb-bad48bc02322" providerId="ADAL" clId="{0F2F9F11-802B-4DF2-903B-8E78FD8FA704}" dt="2021-03-24T16:57:33.440" v="3450" actId="26606"/>
          <ac:spMkLst>
            <pc:docMk/>
            <pc:sldMk cId="3623036052" sldId="313"/>
            <ac:spMk id="17" creationId="{910015B9-6046-41B8-83BD-71778D2F9798}"/>
          </ac:spMkLst>
        </pc:spChg>
        <pc:spChg chg="add del">
          <ac:chgData name="Martina Viggiano" userId="5efb5430-511b-4f69-88eb-bad48bc02322" providerId="ADAL" clId="{0F2F9F11-802B-4DF2-903B-8E78FD8FA704}" dt="2021-03-24T16:57:33.440" v="3450" actId="26606"/>
          <ac:spMkLst>
            <pc:docMk/>
            <pc:sldMk cId="3623036052" sldId="313"/>
            <ac:spMk id="18" creationId="{53908232-52E2-4794-A6C1-54300FB98919}"/>
          </ac:spMkLst>
        </pc:spChg>
        <pc:spChg chg="add del">
          <ac:chgData name="Martina Viggiano" userId="5efb5430-511b-4f69-88eb-bad48bc02322" providerId="ADAL" clId="{0F2F9F11-802B-4DF2-903B-8E78FD8FA704}" dt="2021-03-24T16:57:33.440" v="3450" actId="26606"/>
          <ac:spMkLst>
            <pc:docMk/>
            <pc:sldMk cId="3623036052" sldId="313"/>
            <ac:spMk id="19" creationId="{D2B9299F-BED7-44C5-9CC5-E542F9193C2F}"/>
          </ac:spMkLst>
        </pc:spChg>
        <pc:spChg chg="add del">
          <ac:chgData name="Martina Viggiano" userId="5efb5430-511b-4f69-88eb-bad48bc02322" providerId="ADAL" clId="{0F2F9F11-802B-4DF2-903B-8E78FD8FA704}" dt="2021-03-24T16:57:19.511" v="3448" actId="26606"/>
          <ac:spMkLst>
            <pc:docMk/>
            <pc:sldMk cId="3623036052" sldId="313"/>
            <ac:spMk id="20" creationId="{910015B9-6046-41B8-83BD-71778D2F9798}"/>
          </ac:spMkLst>
        </pc:spChg>
        <pc:spChg chg="add del">
          <ac:chgData name="Martina Viggiano" userId="5efb5430-511b-4f69-88eb-bad48bc02322" providerId="ADAL" clId="{0F2F9F11-802B-4DF2-903B-8E78FD8FA704}" dt="2021-03-24T16:57:33.440" v="3450" actId="26606"/>
          <ac:spMkLst>
            <pc:docMk/>
            <pc:sldMk cId="3623036052" sldId="313"/>
            <ac:spMk id="21" creationId="{F875149D-F692-45DA-8324-D5E0193D5FC4}"/>
          </ac:spMkLst>
        </pc:spChg>
        <pc:spChg chg="add del">
          <ac:chgData name="Martina Viggiano" userId="5efb5430-511b-4f69-88eb-bad48bc02322" providerId="ADAL" clId="{0F2F9F11-802B-4DF2-903B-8E78FD8FA704}" dt="2021-03-24T16:57:19.511" v="3448" actId="26606"/>
          <ac:spMkLst>
            <pc:docMk/>
            <pc:sldMk cId="3623036052" sldId="313"/>
            <ac:spMk id="22" creationId="{53908232-52E2-4794-A6C1-54300FB98919}"/>
          </ac:spMkLst>
        </pc:spChg>
        <pc:spChg chg="add del">
          <ac:chgData name="Martina Viggiano" userId="5efb5430-511b-4f69-88eb-bad48bc02322" providerId="ADAL" clId="{0F2F9F11-802B-4DF2-903B-8E78FD8FA704}" dt="2021-03-24T16:57:33.440" v="3450" actId="26606"/>
          <ac:spMkLst>
            <pc:docMk/>
            <pc:sldMk cId="3623036052" sldId="313"/>
            <ac:spMk id="23" creationId="{C0B19935-C760-4698-9DD1-973C8A428D26}"/>
          </ac:spMkLst>
        </pc:spChg>
        <pc:spChg chg="add del">
          <ac:chgData name="Martina Viggiano" userId="5efb5430-511b-4f69-88eb-bad48bc02322" providerId="ADAL" clId="{0F2F9F11-802B-4DF2-903B-8E78FD8FA704}" dt="2021-03-24T16:57:19.511" v="3448" actId="26606"/>
          <ac:spMkLst>
            <pc:docMk/>
            <pc:sldMk cId="3623036052" sldId="313"/>
            <ac:spMk id="24" creationId="{D2B9299F-BED7-44C5-9CC5-E542F9193C2F}"/>
          </ac:spMkLst>
        </pc:spChg>
        <pc:spChg chg="add del">
          <ac:chgData name="Martina Viggiano" userId="5efb5430-511b-4f69-88eb-bad48bc02322" providerId="ADAL" clId="{0F2F9F11-802B-4DF2-903B-8E78FD8FA704}" dt="2021-03-24T16:57:19.511" v="3448" actId="26606"/>
          <ac:spMkLst>
            <pc:docMk/>
            <pc:sldMk cId="3623036052" sldId="313"/>
            <ac:spMk id="26" creationId="{BFBC75CB-7D0F-4FA6-8CF0-B4D3F6B60A85}"/>
          </ac:spMkLst>
        </pc:spChg>
        <pc:spChg chg="add del">
          <ac:chgData name="Martina Viggiano" userId="5efb5430-511b-4f69-88eb-bad48bc02322" providerId="ADAL" clId="{0F2F9F11-802B-4DF2-903B-8E78FD8FA704}" dt="2021-03-24T16:57:33.440" v="3450" actId="26606"/>
          <ac:spMkLst>
            <pc:docMk/>
            <pc:sldMk cId="3623036052" sldId="313"/>
            <ac:spMk id="30" creationId="{08990612-E008-4F02-AEBB-B140BE753558}"/>
          </ac:spMkLst>
        </pc:spChg>
        <pc:spChg chg="add del">
          <ac:chgData name="Martina Viggiano" userId="5efb5430-511b-4f69-88eb-bad48bc02322" providerId="ADAL" clId="{0F2F9F11-802B-4DF2-903B-8E78FD8FA704}" dt="2021-03-24T16:57:33.440" v="3450" actId="26606"/>
          <ac:spMkLst>
            <pc:docMk/>
            <pc:sldMk cId="3623036052" sldId="313"/>
            <ac:spMk id="32" creationId="{A310A41F-3A14-4150-B6CF-0A577DDDEAD2}"/>
          </ac:spMkLst>
        </pc:spChg>
        <pc:grpChg chg="add del">
          <ac:chgData name="Martina Viggiano" userId="5efb5430-511b-4f69-88eb-bad48bc02322" providerId="ADAL" clId="{0F2F9F11-802B-4DF2-903B-8E78FD8FA704}" dt="2021-03-24T16:57:19.511" v="3448" actId="26606"/>
          <ac:grpSpMkLst>
            <pc:docMk/>
            <pc:sldMk cId="3623036052" sldId="313"/>
            <ac:grpSpMk id="28" creationId="{BB2B7FE1-7C65-43D0-B408-6986D65BAA59}"/>
          </ac:grpSpMkLst>
        </pc:grpChg>
        <pc:picChg chg="add mod ord modCrop">
          <ac:chgData name="Martina Viggiano" userId="5efb5430-511b-4f69-88eb-bad48bc02322" providerId="ADAL" clId="{0F2F9F11-802B-4DF2-903B-8E78FD8FA704}" dt="2021-03-24T16:59:20.206" v="3468" actId="1076"/>
          <ac:picMkLst>
            <pc:docMk/>
            <pc:sldMk cId="3623036052" sldId="313"/>
            <ac:picMk id="6" creationId="{14F482E9-9B1A-4CB4-8E0D-F37F322D0001}"/>
          </ac:picMkLst>
        </pc:picChg>
        <pc:picChg chg="add del mod">
          <ac:chgData name="Martina Viggiano" userId="5efb5430-511b-4f69-88eb-bad48bc02322" providerId="ADAL" clId="{0F2F9F11-802B-4DF2-903B-8E78FD8FA704}" dt="2021-03-24T16:52:51.411" v="3396" actId="478"/>
          <ac:picMkLst>
            <pc:docMk/>
            <pc:sldMk cId="3623036052" sldId="313"/>
            <ac:picMk id="8" creationId="{3221D6C1-08E0-44C2-80C0-31BB809DFFF6}"/>
          </ac:picMkLst>
        </pc:picChg>
        <pc:picChg chg="add del mod">
          <ac:chgData name="Martina Viggiano" userId="5efb5430-511b-4f69-88eb-bad48bc02322" providerId="ADAL" clId="{0F2F9F11-802B-4DF2-903B-8E78FD8FA704}" dt="2021-03-24T16:53:46.359" v="3402" actId="478"/>
          <ac:picMkLst>
            <pc:docMk/>
            <pc:sldMk cId="3623036052" sldId="313"/>
            <ac:picMk id="10" creationId="{8F52DF59-62F3-4797-BAD4-09ED08B48F4A}"/>
          </ac:picMkLst>
        </pc:picChg>
        <pc:picChg chg="add del mod">
          <ac:chgData name="Martina Viggiano" userId="5efb5430-511b-4f69-88eb-bad48bc02322" providerId="ADAL" clId="{0F2F9F11-802B-4DF2-903B-8E78FD8FA704}" dt="2021-03-24T16:55:46.154" v="3423" actId="21"/>
          <ac:picMkLst>
            <pc:docMk/>
            <pc:sldMk cId="3623036052" sldId="313"/>
            <ac:picMk id="12" creationId="{862736B9-EDC1-458A-8BD8-1141EEA1D449}"/>
          </ac:picMkLst>
        </pc:picChg>
        <pc:picChg chg="add mod modCrop">
          <ac:chgData name="Martina Viggiano" userId="5efb5430-511b-4f69-88eb-bad48bc02322" providerId="ADAL" clId="{0F2F9F11-802B-4DF2-903B-8E78FD8FA704}" dt="2021-03-24T16:58:49.750" v="3464" actId="1076"/>
          <ac:picMkLst>
            <pc:docMk/>
            <pc:sldMk cId="3623036052" sldId="313"/>
            <ac:picMk id="15" creationId="{FE70F02A-F93E-4C33-8708-D88BC4B368DB}"/>
          </ac:picMkLst>
        </pc:picChg>
      </pc:sldChg>
      <pc:sldChg chg="addSp delSp modSp new mod setBg setClrOvrMap">
        <pc:chgData name="Martina Viggiano" userId="5efb5430-511b-4f69-88eb-bad48bc02322" providerId="ADAL" clId="{0F2F9F11-802B-4DF2-903B-8E78FD8FA704}" dt="2021-03-25T11:44:45.232" v="4226" actId="14100"/>
        <pc:sldMkLst>
          <pc:docMk/>
          <pc:sldMk cId="3367260975" sldId="314"/>
        </pc:sldMkLst>
        <pc:spChg chg="mod">
          <ac:chgData name="Martina Viggiano" userId="5efb5430-511b-4f69-88eb-bad48bc02322" providerId="ADAL" clId="{0F2F9F11-802B-4DF2-903B-8E78FD8FA704}" dt="2021-03-25T11:44:45.232" v="4226" actId="14100"/>
          <ac:spMkLst>
            <pc:docMk/>
            <pc:sldMk cId="3367260975" sldId="314"/>
            <ac:spMk id="2" creationId="{96C36F17-FDF8-4412-9819-D91D6F5D77D9}"/>
          </ac:spMkLst>
        </pc:spChg>
        <pc:spChg chg="mod">
          <ac:chgData name="Martina Viggiano" userId="5efb5430-511b-4f69-88eb-bad48bc02322" providerId="ADAL" clId="{0F2F9F11-802B-4DF2-903B-8E78FD8FA704}" dt="2021-03-24T23:08:58.598" v="4051" actId="20577"/>
          <ac:spMkLst>
            <pc:docMk/>
            <pc:sldMk cId="3367260975" sldId="314"/>
            <ac:spMk id="3" creationId="{35578477-D07B-4C8A-8B4C-A1058B5BDB73}"/>
          </ac:spMkLst>
        </pc:spChg>
        <pc:spChg chg="del">
          <ac:chgData name="Martina Viggiano" userId="5efb5430-511b-4f69-88eb-bad48bc02322" providerId="ADAL" clId="{0F2F9F11-802B-4DF2-903B-8E78FD8FA704}" dt="2021-03-24T23:01:25.565" v="3519" actId="931"/>
          <ac:spMkLst>
            <pc:docMk/>
            <pc:sldMk cId="3367260975" sldId="314"/>
            <ac:spMk id="4" creationId="{1834178F-202A-4E49-8719-2CFA0E0CACF1}"/>
          </ac:spMkLst>
        </pc:spChg>
        <pc:spChg chg="add">
          <ac:chgData name="Martina Viggiano" userId="5efb5430-511b-4f69-88eb-bad48bc02322" providerId="ADAL" clId="{0F2F9F11-802B-4DF2-903B-8E78FD8FA704}" dt="2021-03-24T23:03:20.280" v="3740" actId="26606"/>
          <ac:spMkLst>
            <pc:docMk/>
            <pc:sldMk cId="3367260975" sldId="314"/>
            <ac:spMk id="11" creationId="{DD651B61-325E-4E73-8445-38B0DE8AAAB6}"/>
          </ac:spMkLst>
        </pc:spChg>
        <pc:spChg chg="add">
          <ac:chgData name="Martina Viggiano" userId="5efb5430-511b-4f69-88eb-bad48bc02322" providerId="ADAL" clId="{0F2F9F11-802B-4DF2-903B-8E78FD8FA704}" dt="2021-03-24T23:03:20.280" v="3740" actId="26606"/>
          <ac:spMkLst>
            <pc:docMk/>
            <pc:sldMk cId="3367260975" sldId="314"/>
            <ac:spMk id="13" creationId="{B42E5253-D3AC-4AC2-B766-8B34F13C2F5E}"/>
          </ac:spMkLst>
        </pc:spChg>
        <pc:spChg chg="add">
          <ac:chgData name="Martina Viggiano" userId="5efb5430-511b-4f69-88eb-bad48bc02322" providerId="ADAL" clId="{0F2F9F11-802B-4DF2-903B-8E78FD8FA704}" dt="2021-03-24T23:03:20.280" v="3740" actId="26606"/>
          <ac:spMkLst>
            <pc:docMk/>
            <pc:sldMk cId="3367260975" sldId="314"/>
            <ac:spMk id="15" creationId="{10AE8D57-436A-4073-9A75-15BB5949F8B4}"/>
          </ac:spMkLst>
        </pc:spChg>
        <pc:spChg chg="add">
          <ac:chgData name="Martina Viggiano" userId="5efb5430-511b-4f69-88eb-bad48bc02322" providerId="ADAL" clId="{0F2F9F11-802B-4DF2-903B-8E78FD8FA704}" dt="2021-03-24T23:03:20.280" v="3740" actId="26606"/>
          <ac:spMkLst>
            <pc:docMk/>
            <pc:sldMk cId="3367260975" sldId="314"/>
            <ac:spMk id="17" creationId="{E9751CB9-7B25-4EB8-9A6F-82F822549F12}"/>
          </ac:spMkLst>
        </pc:spChg>
        <pc:spChg chg="add">
          <ac:chgData name="Martina Viggiano" userId="5efb5430-511b-4f69-88eb-bad48bc02322" providerId="ADAL" clId="{0F2F9F11-802B-4DF2-903B-8E78FD8FA704}" dt="2021-03-24T23:03:20.280" v="3740" actId="26606"/>
          <ac:spMkLst>
            <pc:docMk/>
            <pc:sldMk cId="3367260975" sldId="314"/>
            <ac:spMk id="19" creationId="{E1317383-CF3B-4B02-9512-BECBEF6362A4}"/>
          </ac:spMkLst>
        </pc:spChg>
        <pc:spChg chg="add">
          <ac:chgData name="Martina Viggiano" userId="5efb5430-511b-4f69-88eb-bad48bc02322" providerId="ADAL" clId="{0F2F9F11-802B-4DF2-903B-8E78FD8FA704}" dt="2021-03-24T23:03:20.280" v="3740" actId="26606"/>
          <ac:spMkLst>
            <pc:docMk/>
            <pc:sldMk cId="3367260975" sldId="314"/>
            <ac:spMk id="21" creationId="{B1D4C7A0-6DF2-4F2D-A45D-F111582974C7}"/>
          </ac:spMkLst>
        </pc:spChg>
        <pc:spChg chg="add">
          <ac:chgData name="Martina Viggiano" userId="5efb5430-511b-4f69-88eb-bad48bc02322" providerId="ADAL" clId="{0F2F9F11-802B-4DF2-903B-8E78FD8FA704}" dt="2021-03-24T23:03:20.280" v="3740" actId="26606"/>
          <ac:spMkLst>
            <pc:docMk/>
            <pc:sldMk cId="3367260975" sldId="314"/>
            <ac:spMk id="23" creationId="{DBF3943D-BCB6-4B31-809D-A005686483B4}"/>
          </ac:spMkLst>
        </pc:spChg>
        <pc:spChg chg="add">
          <ac:chgData name="Martina Viggiano" userId="5efb5430-511b-4f69-88eb-bad48bc02322" providerId="ADAL" clId="{0F2F9F11-802B-4DF2-903B-8E78FD8FA704}" dt="2021-03-24T23:03:20.280" v="3740" actId="26606"/>
          <ac:spMkLst>
            <pc:docMk/>
            <pc:sldMk cId="3367260975" sldId="314"/>
            <ac:spMk id="25" creationId="{39373A6F-2E1F-4613-8E1D-D68057D29F31}"/>
          </ac:spMkLst>
        </pc:spChg>
        <pc:picChg chg="add mod">
          <ac:chgData name="Martina Viggiano" userId="5efb5430-511b-4f69-88eb-bad48bc02322" providerId="ADAL" clId="{0F2F9F11-802B-4DF2-903B-8E78FD8FA704}" dt="2021-03-24T23:03:20.280" v="3740" actId="26606"/>
          <ac:picMkLst>
            <pc:docMk/>
            <pc:sldMk cId="3367260975" sldId="314"/>
            <ac:picMk id="6" creationId="{2ECAF579-5B60-4ACC-974F-799BF4518E4B}"/>
          </ac:picMkLst>
        </pc:picChg>
      </pc:sldChg>
      <pc:sldChg chg="add">
        <pc:chgData name="Martina Viggiano" userId="5efb5430-511b-4f69-88eb-bad48bc02322" providerId="ADAL" clId="{0F2F9F11-802B-4DF2-903B-8E78FD8FA704}" dt="2021-03-25T10:46:00.676" v="4054"/>
        <pc:sldMkLst>
          <pc:docMk/>
          <pc:sldMk cId="2101870191" sldId="315"/>
        </pc:sldMkLst>
      </pc:sldChg>
      <pc:sldChg chg="delSp modSp add del mod setBg delDesignElem">
        <pc:chgData name="Martina Viggiano" userId="5efb5430-511b-4f69-88eb-bad48bc02322" providerId="ADAL" clId="{0F2F9F11-802B-4DF2-903B-8E78FD8FA704}" dt="2021-03-25T11:41:28.203" v="4213" actId="2696"/>
        <pc:sldMkLst>
          <pc:docMk/>
          <pc:sldMk cId="1163463296" sldId="316"/>
        </pc:sldMkLst>
        <pc:spChg chg="mod">
          <ac:chgData name="Martina Viggiano" userId="5efb5430-511b-4f69-88eb-bad48bc02322" providerId="ADAL" clId="{0F2F9F11-802B-4DF2-903B-8E78FD8FA704}" dt="2021-03-25T11:40:48.691" v="4212" actId="14100"/>
          <ac:spMkLst>
            <pc:docMk/>
            <pc:sldMk cId="1163463296" sldId="316"/>
            <ac:spMk id="4" creationId="{75099F44-ED6E-48A4-9D95-125AC36DD965}"/>
          </ac:spMkLst>
        </pc:spChg>
        <pc:spChg chg="del">
          <ac:chgData name="Martina Viggiano" userId="5efb5430-511b-4f69-88eb-bad48bc02322" providerId="ADAL" clId="{0F2F9F11-802B-4DF2-903B-8E78FD8FA704}" dt="2021-03-25T10:46:00.676" v="4054"/>
          <ac:spMkLst>
            <pc:docMk/>
            <pc:sldMk cId="1163463296" sldId="316"/>
            <ac:spMk id="23" creationId="{E6C8E6EB-4C59-429B-97E4-72A058CFC4FB}"/>
          </ac:spMkLst>
        </pc:spChg>
        <pc:spChg chg="del">
          <ac:chgData name="Martina Viggiano" userId="5efb5430-511b-4f69-88eb-bad48bc02322" providerId="ADAL" clId="{0F2F9F11-802B-4DF2-903B-8E78FD8FA704}" dt="2021-03-25T10:46:00.676" v="4054"/>
          <ac:spMkLst>
            <pc:docMk/>
            <pc:sldMk cId="1163463296" sldId="316"/>
            <ac:spMk id="25" creationId="{B5B90362-AFCC-46A9-B41C-A257A8C5B314}"/>
          </ac:spMkLst>
        </pc:spChg>
        <pc:spChg chg="del">
          <ac:chgData name="Martina Viggiano" userId="5efb5430-511b-4f69-88eb-bad48bc02322" providerId="ADAL" clId="{0F2F9F11-802B-4DF2-903B-8E78FD8FA704}" dt="2021-03-25T10:46:00.676" v="4054"/>
          <ac:spMkLst>
            <pc:docMk/>
            <pc:sldMk cId="1163463296" sldId="316"/>
            <ac:spMk id="27" creationId="{F71EF7F1-38BA-471D-8CD4-2A9AE8E35527}"/>
          </ac:spMkLst>
        </pc:spChg>
        <pc:spChg chg="del">
          <ac:chgData name="Martina Viggiano" userId="5efb5430-511b-4f69-88eb-bad48bc02322" providerId="ADAL" clId="{0F2F9F11-802B-4DF2-903B-8E78FD8FA704}" dt="2021-03-25T10:46:00.676" v="4054"/>
          <ac:spMkLst>
            <pc:docMk/>
            <pc:sldMk cId="1163463296" sldId="316"/>
            <ac:spMk id="29" creationId="{1BB56EB9-078F-4952-AC1F-149C7A0AE4D5}"/>
          </ac:spMkLst>
        </pc:spChg>
        <pc:spChg chg="del">
          <ac:chgData name="Martina Viggiano" userId="5efb5430-511b-4f69-88eb-bad48bc02322" providerId="ADAL" clId="{0F2F9F11-802B-4DF2-903B-8E78FD8FA704}" dt="2021-03-25T10:46:00.676" v="4054"/>
          <ac:spMkLst>
            <pc:docMk/>
            <pc:sldMk cId="1163463296" sldId="316"/>
            <ac:spMk id="31" creationId="{10058680-D07C-4893-B2B7-91543F18AB32}"/>
          </ac:spMkLst>
        </pc:spChg>
        <pc:spChg chg="del">
          <ac:chgData name="Martina Viggiano" userId="5efb5430-511b-4f69-88eb-bad48bc02322" providerId="ADAL" clId="{0F2F9F11-802B-4DF2-903B-8E78FD8FA704}" dt="2021-03-25T10:46:00.676" v="4054"/>
          <ac:spMkLst>
            <pc:docMk/>
            <pc:sldMk cId="1163463296" sldId="316"/>
            <ac:spMk id="33" creationId="{7B42427A-0A1F-4A55-8705-D9179F1E0CFB}"/>
          </ac:spMkLst>
        </pc:spChg>
        <pc:spChg chg="del">
          <ac:chgData name="Martina Viggiano" userId="5efb5430-511b-4f69-88eb-bad48bc02322" providerId="ADAL" clId="{0F2F9F11-802B-4DF2-903B-8E78FD8FA704}" dt="2021-03-25T10:46:00.676" v="4054"/>
          <ac:spMkLst>
            <pc:docMk/>
            <pc:sldMk cId="1163463296" sldId="316"/>
            <ac:spMk id="35" creationId="{EE54A6FE-D8CB-48A3-900B-053D4EBD3B85}"/>
          </ac:spMkLst>
        </pc:spChg>
      </pc:sldChg>
      <pc:sldChg chg="add">
        <pc:chgData name="Martina Viggiano" userId="5efb5430-511b-4f69-88eb-bad48bc02322" providerId="ADAL" clId="{0F2F9F11-802B-4DF2-903B-8E78FD8FA704}" dt="2021-03-25T10:46:00.676" v="4054"/>
        <pc:sldMkLst>
          <pc:docMk/>
          <pc:sldMk cId="2444793683" sldId="317"/>
        </pc:sldMkLst>
      </pc:sldChg>
      <pc:sldChg chg="modSp add mod">
        <pc:chgData name="Martina Viggiano" userId="5efb5430-511b-4f69-88eb-bad48bc02322" providerId="ADAL" clId="{0F2F9F11-802B-4DF2-903B-8E78FD8FA704}" dt="2021-03-25T10:46:00.969" v="4055" actId="27636"/>
        <pc:sldMkLst>
          <pc:docMk/>
          <pc:sldMk cId="1607006913" sldId="318"/>
        </pc:sldMkLst>
        <pc:spChg chg="mod">
          <ac:chgData name="Martina Viggiano" userId="5efb5430-511b-4f69-88eb-bad48bc02322" providerId="ADAL" clId="{0F2F9F11-802B-4DF2-903B-8E78FD8FA704}" dt="2021-03-25T10:46:00.969" v="4055" actId="27636"/>
          <ac:spMkLst>
            <pc:docMk/>
            <pc:sldMk cId="1607006913" sldId="318"/>
            <ac:spMk id="3" creationId="{00000000-0000-0000-0000-000000000000}"/>
          </ac:spMkLst>
        </pc:spChg>
      </pc:sldChg>
      <pc:sldChg chg="add">
        <pc:chgData name="Martina Viggiano" userId="5efb5430-511b-4f69-88eb-bad48bc02322" providerId="ADAL" clId="{0F2F9F11-802B-4DF2-903B-8E78FD8FA704}" dt="2021-03-25T10:46:00.676" v="4054"/>
        <pc:sldMkLst>
          <pc:docMk/>
          <pc:sldMk cId="1279869242" sldId="319"/>
        </pc:sldMkLst>
      </pc:sldChg>
      <pc:sldChg chg="add">
        <pc:chgData name="Martina Viggiano" userId="5efb5430-511b-4f69-88eb-bad48bc02322" providerId="ADAL" clId="{0F2F9F11-802B-4DF2-903B-8E78FD8FA704}" dt="2021-03-25T10:46:00.676" v="4054"/>
        <pc:sldMkLst>
          <pc:docMk/>
          <pc:sldMk cId="2362253948" sldId="320"/>
        </pc:sldMkLst>
      </pc:sldChg>
      <pc:sldChg chg="add">
        <pc:chgData name="Martina Viggiano" userId="5efb5430-511b-4f69-88eb-bad48bc02322" providerId="ADAL" clId="{0F2F9F11-802B-4DF2-903B-8E78FD8FA704}" dt="2021-03-25T10:46:00.676" v="4054"/>
        <pc:sldMkLst>
          <pc:docMk/>
          <pc:sldMk cId="3380723235" sldId="321"/>
        </pc:sldMkLst>
      </pc:sldChg>
      <pc:sldChg chg="add">
        <pc:chgData name="Martina Viggiano" userId="5efb5430-511b-4f69-88eb-bad48bc02322" providerId="ADAL" clId="{0F2F9F11-802B-4DF2-903B-8E78FD8FA704}" dt="2021-03-25T10:46:00.676" v="4054"/>
        <pc:sldMkLst>
          <pc:docMk/>
          <pc:sldMk cId="996931864" sldId="322"/>
        </pc:sldMkLst>
      </pc:sldChg>
      <pc:sldChg chg="add">
        <pc:chgData name="Martina Viggiano" userId="5efb5430-511b-4f69-88eb-bad48bc02322" providerId="ADAL" clId="{0F2F9F11-802B-4DF2-903B-8E78FD8FA704}" dt="2021-03-25T10:46:00.676" v="4054"/>
        <pc:sldMkLst>
          <pc:docMk/>
          <pc:sldMk cId="1338194807" sldId="323"/>
        </pc:sldMkLst>
      </pc:sldChg>
      <pc:sldChg chg="add">
        <pc:chgData name="Martina Viggiano" userId="5efb5430-511b-4f69-88eb-bad48bc02322" providerId="ADAL" clId="{0F2F9F11-802B-4DF2-903B-8E78FD8FA704}" dt="2021-03-25T10:46:00.676" v="4054"/>
        <pc:sldMkLst>
          <pc:docMk/>
          <pc:sldMk cId="3956924820" sldId="324"/>
        </pc:sldMkLst>
      </pc:sldChg>
      <pc:sldChg chg="add">
        <pc:chgData name="Martina Viggiano" userId="5efb5430-511b-4f69-88eb-bad48bc02322" providerId="ADAL" clId="{0F2F9F11-802B-4DF2-903B-8E78FD8FA704}" dt="2021-03-25T10:46:00.676" v="4054"/>
        <pc:sldMkLst>
          <pc:docMk/>
          <pc:sldMk cId="1665021113" sldId="325"/>
        </pc:sldMkLst>
      </pc:sldChg>
      <pc:sldChg chg="add">
        <pc:chgData name="Martina Viggiano" userId="5efb5430-511b-4f69-88eb-bad48bc02322" providerId="ADAL" clId="{0F2F9F11-802B-4DF2-903B-8E78FD8FA704}" dt="2021-03-25T10:46:00.676" v="4054"/>
        <pc:sldMkLst>
          <pc:docMk/>
          <pc:sldMk cId="3302840350" sldId="326"/>
        </pc:sldMkLst>
      </pc:sldChg>
      <pc:sldChg chg="add">
        <pc:chgData name="Martina Viggiano" userId="5efb5430-511b-4f69-88eb-bad48bc02322" providerId="ADAL" clId="{0F2F9F11-802B-4DF2-903B-8E78FD8FA704}" dt="2021-03-25T10:46:00.676" v="4054"/>
        <pc:sldMkLst>
          <pc:docMk/>
          <pc:sldMk cId="1633216297" sldId="327"/>
        </pc:sldMkLst>
      </pc:sldChg>
      <pc:sldChg chg="add">
        <pc:chgData name="Martina Viggiano" userId="5efb5430-511b-4f69-88eb-bad48bc02322" providerId="ADAL" clId="{0F2F9F11-802B-4DF2-903B-8E78FD8FA704}" dt="2021-03-25T10:46:00.676" v="4054"/>
        <pc:sldMkLst>
          <pc:docMk/>
          <pc:sldMk cId="3306661762" sldId="328"/>
        </pc:sldMkLst>
      </pc:sldChg>
      <pc:sldChg chg="add">
        <pc:chgData name="Martina Viggiano" userId="5efb5430-511b-4f69-88eb-bad48bc02322" providerId="ADAL" clId="{0F2F9F11-802B-4DF2-903B-8E78FD8FA704}" dt="2021-03-25T10:46:00.676" v="4054"/>
        <pc:sldMkLst>
          <pc:docMk/>
          <pc:sldMk cId="272037995" sldId="329"/>
        </pc:sldMkLst>
      </pc:sldChg>
      <pc:sldChg chg="add">
        <pc:chgData name="Martina Viggiano" userId="5efb5430-511b-4f69-88eb-bad48bc02322" providerId="ADAL" clId="{0F2F9F11-802B-4DF2-903B-8E78FD8FA704}" dt="2021-03-25T10:46:00.676" v="4054"/>
        <pc:sldMkLst>
          <pc:docMk/>
          <pc:sldMk cId="4130248475" sldId="330"/>
        </pc:sldMkLst>
      </pc:sldChg>
      <pc:sldChg chg="modSp add mod">
        <pc:chgData name="Martina Viggiano" userId="5efb5430-511b-4f69-88eb-bad48bc02322" providerId="ADAL" clId="{0F2F9F11-802B-4DF2-903B-8E78FD8FA704}" dt="2021-03-25T10:46:01.046" v="4056" actId="27636"/>
        <pc:sldMkLst>
          <pc:docMk/>
          <pc:sldMk cId="3437610011" sldId="331"/>
        </pc:sldMkLst>
        <pc:spChg chg="mod">
          <ac:chgData name="Martina Viggiano" userId="5efb5430-511b-4f69-88eb-bad48bc02322" providerId="ADAL" clId="{0F2F9F11-802B-4DF2-903B-8E78FD8FA704}" dt="2021-03-25T10:46:01.046" v="4056" actId="27636"/>
          <ac:spMkLst>
            <pc:docMk/>
            <pc:sldMk cId="3437610011" sldId="331"/>
            <ac:spMk id="3" creationId="{00000000-0000-0000-0000-000000000000}"/>
          </ac:spMkLst>
        </pc:spChg>
      </pc:sldChg>
      <pc:sldChg chg="add">
        <pc:chgData name="Martina Viggiano" userId="5efb5430-511b-4f69-88eb-bad48bc02322" providerId="ADAL" clId="{0F2F9F11-802B-4DF2-903B-8E78FD8FA704}" dt="2021-03-25T10:46:00.676" v="4054"/>
        <pc:sldMkLst>
          <pc:docMk/>
          <pc:sldMk cId="1026354486" sldId="332"/>
        </pc:sldMkLst>
      </pc:sldChg>
      <pc:sldChg chg="add">
        <pc:chgData name="Martina Viggiano" userId="5efb5430-511b-4f69-88eb-bad48bc02322" providerId="ADAL" clId="{0F2F9F11-802B-4DF2-903B-8E78FD8FA704}" dt="2021-03-25T10:46:00.676" v="4054"/>
        <pc:sldMkLst>
          <pc:docMk/>
          <pc:sldMk cId="2400708378" sldId="333"/>
        </pc:sldMkLst>
      </pc:sldChg>
      <pc:sldChg chg="delSp add del mod">
        <pc:chgData name="Martina Viggiano" userId="5efb5430-511b-4f69-88eb-bad48bc02322" providerId="ADAL" clId="{0F2F9F11-802B-4DF2-903B-8E78FD8FA704}" dt="2021-03-25T11:43:16.708" v="4219" actId="2696"/>
        <pc:sldMkLst>
          <pc:docMk/>
          <pc:sldMk cId="1637850409" sldId="334"/>
        </pc:sldMkLst>
        <pc:picChg chg="del">
          <ac:chgData name="Martina Viggiano" userId="5efb5430-511b-4f69-88eb-bad48bc02322" providerId="ADAL" clId="{0F2F9F11-802B-4DF2-903B-8E78FD8FA704}" dt="2021-03-25T11:34:01.840" v="4080" actId="21"/>
          <ac:picMkLst>
            <pc:docMk/>
            <pc:sldMk cId="1637850409" sldId="334"/>
            <ac:picMk id="6" creationId="{AD5EFA86-59D3-41A9-819E-C704FF32C5AD}"/>
          </ac:picMkLst>
        </pc:picChg>
      </pc:sldChg>
      <pc:sldChg chg="addSp delSp modSp new mod modAnim">
        <pc:chgData name="Martina Viggiano" userId="5efb5430-511b-4f69-88eb-bad48bc02322" providerId="ADAL" clId="{0F2F9F11-802B-4DF2-903B-8E78FD8FA704}" dt="2021-03-25T11:44:48.664" v="4228"/>
        <pc:sldMkLst>
          <pc:docMk/>
          <pc:sldMk cId="1234080764" sldId="335"/>
        </pc:sldMkLst>
        <pc:spChg chg="add del">
          <ac:chgData name="Martina Viggiano" userId="5efb5430-511b-4f69-88eb-bad48bc02322" providerId="ADAL" clId="{0F2F9F11-802B-4DF2-903B-8E78FD8FA704}" dt="2021-03-25T11:34:25.804" v="4084" actId="22"/>
          <ac:spMkLst>
            <pc:docMk/>
            <pc:sldMk cId="1234080764" sldId="335"/>
            <ac:spMk id="4" creationId="{ED2F6976-6DEE-4E22-A711-651CE6F58BFF}"/>
          </ac:spMkLst>
        </pc:spChg>
        <pc:spChg chg="add mod">
          <ac:chgData name="Martina Viggiano" userId="5efb5430-511b-4f69-88eb-bad48bc02322" providerId="ADAL" clId="{0F2F9F11-802B-4DF2-903B-8E78FD8FA704}" dt="2021-03-25T11:37:41.330" v="4107" actId="1076"/>
          <ac:spMkLst>
            <pc:docMk/>
            <pc:sldMk cId="1234080764" sldId="335"/>
            <ac:spMk id="5" creationId="{76D52CD2-B207-4A13-BD55-1896479533BF}"/>
          </ac:spMkLst>
        </pc:spChg>
        <pc:spChg chg="add del mod">
          <ac:chgData name="Martina Viggiano" userId="5efb5430-511b-4f69-88eb-bad48bc02322" providerId="ADAL" clId="{0F2F9F11-802B-4DF2-903B-8E78FD8FA704}" dt="2021-03-25T11:34:59.847" v="4089"/>
          <ac:spMkLst>
            <pc:docMk/>
            <pc:sldMk cId="1234080764" sldId="335"/>
            <ac:spMk id="6" creationId="{3BF704AE-E3DB-4782-B65D-407C68AE99AB}"/>
          </ac:spMkLst>
        </pc:spChg>
        <pc:spChg chg="add mod">
          <ac:chgData name="Martina Viggiano" userId="5efb5430-511b-4f69-88eb-bad48bc02322" providerId="ADAL" clId="{0F2F9F11-802B-4DF2-903B-8E78FD8FA704}" dt="2021-03-25T11:37:59.546" v="4203" actId="1076"/>
          <ac:spMkLst>
            <pc:docMk/>
            <pc:sldMk cId="1234080764" sldId="335"/>
            <ac:spMk id="8" creationId="{F2EA2026-0406-45D6-9452-E45E89A684F4}"/>
          </ac:spMkLst>
        </pc:spChg>
        <pc:picChg chg="add mod">
          <ac:chgData name="Martina Viggiano" userId="5efb5430-511b-4f69-88eb-bad48bc02322" providerId="ADAL" clId="{0F2F9F11-802B-4DF2-903B-8E78FD8FA704}" dt="2021-03-25T11:36:07.566" v="4098" actId="1076"/>
          <ac:picMkLst>
            <pc:docMk/>
            <pc:sldMk cId="1234080764" sldId="335"/>
            <ac:picMk id="2" creationId="{75ECB932-C3AD-48B3-9355-265B02B792BE}"/>
          </ac:picMkLst>
        </pc:picChg>
        <pc:picChg chg="add del mod">
          <ac:chgData name="Martina Viggiano" userId="5efb5430-511b-4f69-88eb-bad48bc02322" providerId="ADAL" clId="{0F2F9F11-802B-4DF2-903B-8E78FD8FA704}" dt="2021-03-25T11:35:40.418" v="4092" actId="478"/>
          <ac:picMkLst>
            <pc:docMk/>
            <pc:sldMk cId="1234080764" sldId="335"/>
            <ac:picMk id="7" creationId="{7DB3F599-9EA6-417E-A314-BA4D620F9AB4}"/>
          </ac:picMkLst>
        </pc:picChg>
      </pc:sldChg>
      <pc:sldChg chg="addSp delSp add del setBg delDesignElem">
        <pc:chgData name="Martina Viggiano" userId="5efb5430-511b-4f69-88eb-bad48bc02322" providerId="ADAL" clId="{0F2F9F11-802B-4DF2-903B-8E78FD8FA704}" dt="2021-03-25T11:41:35.777" v="4216"/>
        <pc:sldMkLst>
          <pc:docMk/>
          <pc:sldMk cId="3025171970" sldId="336"/>
        </pc:sldMkLst>
        <pc:spChg chg="add del">
          <ac:chgData name="Martina Viggiano" userId="5efb5430-511b-4f69-88eb-bad48bc02322" providerId="ADAL" clId="{0F2F9F11-802B-4DF2-903B-8E78FD8FA704}" dt="2021-03-25T11:41:35.777" v="4216"/>
          <ac:spMkLst>
            <pc:docMk/>
            <pc:sldMk cId="3025171970" sldId="336"/>
            <ac:spMk id="23" creationId="{E6C8E6EB-4C59-429B-97E4-72A058CFC4FB}"/>
          </ac:spMkLst>
        </pc:spChg>
        <pc:spChg chg="add del">
          <ac:chgData name="Martina Viggiano" userId="5efb5430-511b-4f69-88eb-bad48bc02322" providerId="ADAL" clId="{0F2F9F11-802B-4DF2-903B-8E78FD8FA704}" dt="2021-03-25T11:41:35.777" v="4216"/>
          <ac:spMkLst>
            <pc:docMk/>
            <pc:sldMk cId="3025171970" sldId="336"/>
            <ac:spMk id="25" creationId="{B5B90362-AFCC-46A9-B41C-A257A8C5B314}"/>
          </ac:spMkLst>
        </pc:spChg>
        <pc:spChg chg="add del">
          <ac:chgData name="Martina Viggiano" userId="5efb5430-511b-4f69-88eb-bad48bc02322" providerId="ADAL" clId="{0F2F9F11-802B-4DF2-903B-8E78FD8FA704}" dt="2021-03-25T11:41:35.777" v="4216"/>
          <ac:spMkLst>
            <pc:docMk/>
            <pc:sldMk cId="3025171970" sldId="336"/>
            <ac:spMk id="27" creationId="{F71EF7F1-38BA-471D-8CD4-2A9AE8E35527}"/>
          </ac:spMkLst>
        </pc:spChg>
        <pc:spChg chg="add del">
          <ac:chgData name="Martina Viggiano" userId="5efb5430-511b-4f69-88eb-bad48bc02322" providerId="ADAL" clId="{0F2F9F11-802B-4DF2-903B-8E78FD8FA704}" dt="2021-03-25T11:41:35.777" v="4216"/>
          <ac:spMkLst>
            <pc:docMk/>
            <pc:sldMk cId="3025171970" sldId="336"/>
            <ac:spMk id="29" creationId="{1BB56EB9-078F-4952-AC1F-149C7A0AE4D5}"/>
          </ac:spMkLst>
        </pc:spChg>
        <pc:spChg chg="add del">
          <ac:chgData name="Martina Viggiano" userId="5efb5430-511b-4f69-88eb-bad48bc02322" providerId="ADAL" clId="{0F2F9F11-802B-4DF2-903B-8E78FD8FA704}" dt="2021-03-25T11:41:35.777" v="4216"/>
          <ac:spMkLst>
            <pc:docMk/>
            <pc:sldMk cId="3025171970" sldId="336"/>
            <ac:spMk id="31" creationId="{10058680-D07C-4893-B2B7-91543F18AB32}"/>
          </ac:spMkLst>
        </pc:spChg>
        <pc:spChg chg="add del">
          <ac:chgData name="Martina Viggiano" userId="5efb5430-511b-4f69-88eb-bad48bc02322" providerId="ADAL" clId="{0F2F9F11-802B-4DF2-903B-8E78FD8FA704}" dt="2021-03-25T11:41:35.777" v="4216"/>
          <ac:spMkLst>
            <pc:docMk/>
            <pc:sldMk cId="3025171970" sldId="336"/>
            <ac:spMk id="33" creationId="{7B42427A-0A1F-4A55-8705-D9179F1E0CFB}"/>
          </ac:spMkLst>
        </pc:spChg>
        <pc:spChg chg="add del">
          <ac:chgData name="Martina Viggiano" userId="5efb5430-511b-4f69-88eb-bad48bc02322" providerId="ADAL" clId="{0F2F9F11-802B-4DF2-903B-8E78FD8FA704}" dt="2021-03-25T11:41:35.777" v="4216"/>
          <ac:spMkLst>
            <pc:docMk/>
            <pc:sldMk cId="3025171970" sldId="336"/>
            <ac:spMk id="35" creationId="{EE54A6FE-D8CB-48A3-900B-053D4EBD3B85}"/>
          </ac:spMkLst>
        </pc:spChg>
      </pc:sldChg>
      <pc:sldChg chg="add">
        <pc:chgData name="Martina Viggiano" userId="5efb5430-511b-4f69-88eb-bad48bc02322" providerId="ADAL" clId="{0F2F9F11-802B-4DF2-903B-8E78FD8FA704}" dt="2021-03-25T11:41:54.093" v="4218"/>
        <pc:sldMkLst>
          <pc:docMk/>
          <pc:sldMk cId="3473193240" sldId="336"/>
        </pc:sldMkLst>
      </pc:sldChg>
    </pc:docChg>
  </pc:docChgLst>
</pc:chgInfo>
</file>

<file path=ppt/diagrams/_rels/data1.xml.rels><?xml version="1.0" encoding="UTF-8" standalone="yes"?>
<Relationships xmlns="http://schemas.openxmlformats.org/package/2006/relationships"><Relationship Id="rId1" Type="http://schemas.openxmlformats.org/officeDocument/2006/relationships/hyperlink" Target="https://www.versusarthritis.org/about-arthritis/complementary-and-alternative-treatments/types-of-complementary-treatments/vitamins-a-c-and-e/"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www.versusarthritis.org/about-arthritis/complementary-and-alternative-treatments/types-of-complementary-treatments/vitamins-a-c-and-e/"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DB05B8-0500-4A77-962E-A678AAFFFAA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5F9DE08-D28B-4D67-8B4A-6D6D71D6D631}">
      <dgm:prSet/>
      <dgm:spPr/>
      <dgm:t>
        <a:bodyPr/>
        <a:lstStyle/>
        <a:p>
          <a:r>
            <a:rPr lang="en-US" dirty="0"/>
            <a:t>Rheumatoid arthritis affects adults of any age.</a:t>
          </a:r>
        </a:p>
      </dgm:t>
    </dgm:pt>
    <dgm:pt modelId="{111962D4-66D4-4861-A9CB-67C0DB6FA73B}" type="parTrans" cxnId="{17D965BC-CD51-4DCE-A5AC-13E8C7C27197}">
      <dgm:prSet/>
      <dgm:spPr/>
      <dgm:t>
        <a:bodyPr/>
        <a:lstStyle/>
        <a:p>
          <a:endParaRPr lang="en-US"/>
        </a:p>
      </dgm:t>
    </dgm:pt>
    <dgm:pt modelId="{7A732CD6-A7AB-4A53-9FB5-A0DA0EA526CD}" type="sibTrans" cxnId="{17D965BC-CD51-4DCE-A5AC-13E8C7C27197}">
      <dgm:prSet/>
      <dgm:spPr/>
      <dgm:t>
        <a:bodyPr/>
        <a:lstStyle/>
        <a:p>
          <a:endParaRPr lang="en-US"/>
        </a:p>
      </dgm:t>
    </dgm:pt>
    <dgm:pt modelId="{C8936B36-10E3-4E67-8754-D06FC02CF236}">
      <dgm:prSet/>
      <dgm:spPr/>
      <dgm:t>
        <a:bodyPr/>
        <a:lstStyle/>
        <a:p>
          <a:r>
            <a:rPr lang="en-US"/>
            <a:t>Rheumatoid arthritis is two to three times more common among women than men.</a:t>
          </a:r>
        </a:p>
      </dgm:t>
    </dgm:pt>
    <dgm:pt modelId="{3FE82787-B8D1-42CF-91EE-00D47C5C9BE9}" type="parTrans" cxnId="{3DA23066-BE2A-499B-B0DA-31AE5E566068}">
      <dgm:prSet/>
      <dgm:spPr/>
      <dgm:t>
        <a:bodyPr/>
        <a:lstStyle/>
        <a:p>
          <a:endParaRPr lang="en-US"/>
        </a:p>
      </dgm:t>
    </dgm:pt>
    <dgm:pt modelId="{870F12D3-7E0A-4442-93D0-A178CBB02164}" type="sibTrans" cxnId="{3DA23066-BE2A-499B-B0DA-31AE5E566068}">
      <dgm:prSet/>
      <dgm:spPr/>
      <dgm:t>
        <a:bodyPr/>
        <a:lstStyle/>
        <a:p>
          <a:endParaRPr lang="en-US"/>
        </a:p>
      </dgm:t>
    </dgm:pt>
    <dgm:pt modelId="{3A719A8A-974D-4168-B975-C7BD981C2513}">
      <dgm:prSet/>
      <dgm:spPr/>
      <dgm:t>
        <a:bodyPr/>
        <a:lstStyle/>
        <a:p>
          <a:r>
            <a:rPr lang="en-US"/>
            <a:t>Rheumatoid arthritis develops because of a combination of genetic and environmental factors, such as smoking and diet.</a:t>
          </a:r>
        </a:p>
      </dgm:t>
    </dgm:pt>
    <dgm:pt modelId="{1E8D1593-0325-4B2A-A496-1933AD0A100E}" type="parTrans" cxnId="{BCAF4063-6B2D-4CB4-8FC8-7016DEE0EE4C}">
      <dgm:prSet/>
      <dgm:spPr/>
      <dgm:t>
        <a:bodyPr/>
        <a:lstStyle/>
        <a:p>
          <a:endParaRPr lang="en-US"/>
        </a:p>
      </dgm:t>
    </dgm:pt>
    <dgm:pt modelId="{5BAFDDEB-BB4A-4042-AFAF-E5102B585D12}" type="sibTrans" cxnId="{BCAF4063-6B2D-4CB4-8FC8-7016DEE0EE4C}">
      <dgm:prSet/>
      <dgm:spPr/>
      <dgm:t>
        <a:bodyPr/>
        <a:lstStyle/>
        <a:p>
          <a:endParaRPr lang="en-US"/>
        </a:p>
      </dgm:t>
    </dgm:pt>
    <dgm:pt modelId="{3DF4EA44-A3A4-430E-9FD2-6CEB36949197}">
      <dgm:prSet/>
      <dgm:spPr/>
      <dgm:t>
        <a:bodyPr/>
        <a:lstStyle/>
        <a:p>
          <a:r>
            <a:rPr lang="en-US"/>
            <a:t>If you are overweight, you have a significantly greater chance of developing rheumatoid arthritis than if you are a healthy weight.</a:t>
          </a:r>
        </a:p>
      </dgm:t>
    </dgm:pt>
    <dgm:pt modelId="{783BBC36-90FC-4FB0-9D7A-41016EBDF8D0}" type="parTrans" cxnId="{CF5E0B01-48DD-4FF6-952F-38B30383BBBA}">
      <dgm:prSet/>
      <dgm:spPr/>
      <dgm:t>
        <a:bodyPr/>
        <a:lstStyle/>
        <a:p>
          <a:endParaRPr lang="en-US"/>
        </a:p>
      </dgm:t>
    </dgm:pt>
    <dgm:pt modelId="{1359E6BA-1BB6-43F7-9F25-0A183DD06A62}" type="sibTrans" cxnId="{CF5E0B01-48DD-4FF6-952F-38B30383BBBA}">
      <dgm:prSet/>
      <dgm:spPr/>
      <dgm:t>
        <a:bodyPr/>
        <a:lstStyle/>
        <a:p>
          <a:endParaRPr lang="en-US"/>
        </a:p>
      </dgm:t>
    </dgm:pt>
    <dgm:pt modelId="{A7A170E7-9CF2-4AA8-AFCC-DA2481869FEB}">
      <dgm:prSet/>
      <dgm:spPr/>
      <dgm:t>
        <a:bodyPr/>
        <a:lstStyle/>
        <a:p>
          <a:r>
            <a:rPr lang="en-US"/>
            <a:t>Cigarette smoking significantly increases the risk of developing rheumatoid arthritis.</a:t>
          </a:r>
        </a:p>
      </dgm:t>
    </dgm:pt>
    <dgm:pt modelId="{3AA69A94-1F49-433B-8928-1C5E7EF6B924}" type="parTrans" cxnId="{C19ACBB8-E5FB-441E-B3B9-36344F5106B7}">
      <dgm:prSet/>
      <dgm:spPr/>
      <dgm:t>
        <a:bodyPr/>
        <a:lstStyle/>
        <a:p>
          <a:endParaRPr lang="en-US"/>
        </a:p>
      </dgm:t>
    </dgm:pt>
    <dgm:pt modelId="{C84D6720-A251-4F13-B7EF-93CA8FDD54C4}" type="sibTrans" cxnId="{C19ACBB8-E5FB-441E-B3B9-36344F5106B7}">
      <dgm:prSet/>
      <dgm:spPr/>
      <dgm:t>
        <a:bodyPr/>
        <a:lstStyle/>
        <a:p>
          <a:endParaRPr lang="en-US"/>
        </a:p>
      </dgm:t>
    </dgm:pt>
    <dgm:pt modelId="{15333536-7DB0-4FDC-900B-CB52574E9898}">
      <dgm:prSet/>
      <dgm:spPr/>
      <dgm:t>
        <a:bodyPr/>
        <a:lstStyle/>
        <a:p>
          <a:r>
            <a:rPr lang="en-US"/>
            <a:t>There is some evidence that if you eat a lot of red meat and don’t consume much </a:t>
          </a:r>
          <a:r>
            <a:rPr lang="en-US">
              <a:hlinkClick xmlns:r="http://schemas.openxmlformats.org/officeDocument/2006/relationships" r:id="rId1"/>
            </a:rPr>
            <a:t>vitamin C</a:t>
          </a:r>
          <a:r>
            <a:rPr lang="en-US"/>
            <a:t>, you may have an increased risk of developing rheumatoid arthritis.</a:t>
          </a:r>
        </a:p>
      </dgm:t>
    </dgm:pt>
    <dgm:pt modelId="{6B5E530E-E745-475D-8EDC-54BE677E6419}" type="parTrans" cxnId="{0395401B-A78E-45CC-97D3-CBFE759C95B2}">
      <dgm:prSet/>
      <dgm:spPr/>
      <dgm:t>
        <a:bodyPr/>
        <a:lstStyle/>
        <a:p>
          <a:endParaRPr lang="en-US"/>
        </a:p>
      </dgm:t>
    </dgm:pt>
    <dgm:pt modelId="{0469648F-3B8C-4868-A38E-D073224DB9EB}" type="sibTrans" cxnId="{0395401B-A78E-45CC-97D3-CBFE759C95B2}">
      <dgm:prSet/>
      <dgm:spPr/>
      <dgm:t>
        <a:bodyPr/>
        <a:lstStyle/>
        <a:p>
          <a:endParaRPr lang="en-US"/>
        </a:p>
      </dgm:t>
    </dgm:pt>
    <dgm:pt modelId="{EB3D8D1F-C196-482E-A8D9-9428657DD385}" type="pres">
      <dgm:prSet presAssocID="{5EDB05B8-0500-4A77-962E-A678AAFFFAAC}" presName="linear" presStyleCnt="0">
        <dgm:presLayoutVars>
          <dgm:animLvl val="lvl"/>
          <dgm:resizeHandles val="exact"/>
        </dgm:presLayoutVars>
      </dgm:prSet>
      <dgm:spPr/>
    </dgm:pt>
    <dgm:pt modelId="{4C8D3C70-441F-4EB3-B357-111DBED847ED}" type="pres">
      <dgm:prSet presAssocID="{C5F9DE08-D28B-4D67-8B4A-6D6D71D6D631}" presName="parentText" presStyleLbl="node1" presStyleIdx="0" presStyleCnt="6">
        <dgm:presLayoutVars>
          <dgm:chMax val="0"/>
          <dgm:bulletEnabled val="1"/>
        </dgm:presLayoutVars>
      </dgm:prSet>
      <dgm:spPr/>
    </dgm:pt>
    <dgm:pt modelId="{B36AE74E-87A4-41DF-B4EB-90EA4CC5BEC3}" type="pres">
      <dgm:prSet presAssocID="{7A732CD6-A7AB-4A53-9FB5-A0DA0EA526CD}" presName="spacer" presStyleCnt="0"/>
      <dgm:spPr/>
    </dgm:pt>
    <dgm:pt modelId="{823D0F9E-4D68-4FFA-B772-42875D7CA56D}" type="pres">
      <dgm:prSet presAssocID="{C8936B36-10E3-4E67-8754-D06FC02CF236}" presName="parentText" presStyleLbl="node1" presStyleIdx="1" presStyleCnt="6">
        <dgm:presLayoutVars>
          <dgm:chMax val="0"/>
          <dgm:bulletEnabled val="1"/>
        </dgm:presLayoutVars>
      </dgm:prSet>
      <dgm:spPr/>
    </dgm:pt>
    <dgm:pt modelId="{EAF90EDE-45BF-4218-B538-A0ABCD9EABC7}" type="pres">
      <dgm:prSet presAssocID="{870F12D3-7E0A-4442-93D0-A178CBB02164}" presName="spacer" presStyleCnt="0"/>
      <dgm:spPr/>
    </dgm:pt>
    <dgm:pt modelId="{230ED3EB-4554-4836-A0EF-A92F93405139}" type="pres">
      <dgm:prSet presAssocID="{3A719A8A-974D-4168-B975-C7BD981C2513}" presName="parentText" presStyleLbl="node1" presStyleIdx="2" presStyleCnt="6">
        <dgm:presLayoutVars>
          <dgm:chMax val="0"/>
          <dgm:bulletEnabled val="1"/>
        </dgm:presLayoutVars>
      </dgm:prSet>
      <dgm:spPr/>
    </dgm:pt>
    <dgm:pt modelId="{E7F29B97-DD06-479C-906F-E80B6A21BE6E}" type="pres">
      <dgm:prSet presAssocID="{5BAFDDEB-BB4A-4042-AFAF-E5102B585D12}" presName="spacer" presStyleCnt="0"/>
      <dgm:spPr/>
    </dgm:pt>
    <dgm:pt modelId="{D990C756-4C25-48F3-8991-CCB627D76B18}" type="pres">
      <dgm:prSet presAssocID="{3DF4EA44-A3A4-430E-9FD2-6CEB36949197}" presName="parentText" presStyleLbl="node1" presStyleIdx="3" presStyleCnt="6">
        <dgm:presLayoutVars>
          <dgm:chMax val="0"/>
          <dgm:bulletEnabled val="1"/>
        </dgm:presLayoutVars>
      </dgm:prSet>
      <dgm:spPr/>
    </dgm:pt>
    <dgm:pt modelId="{5DAA78AD-4A8C-4E1F-9CFE-36A67581A191}" type="pres">
      <dgm:prSet presAssocID="{1359E6BA-1BB6-43F7-9F25-0A183DD06A62}" presName="spacer" presStyleCnt="0"/>
      <dgm:spPr/>
    </dgm:pt>
    <dgm:pt modelId="{09A87FBC-D1C3-4A78-AF13-5E530D20BA6D}" type="pres">
      <dgm:prSet presAssocID="{A7A170E7-9CF2-4AA8-AFCC-DA2481869FEB}" presName="parentText" presStyleLbl="node1" presStyleIdx="4" presStyleCnt="6">
        <dgm:presLayoutVars>
          <dgm:chMax val="0"/>
          <dgm:bulletEnabled val="1"/>
        </dgm:presLayoutVars>
      </dgm:prSet>
      <dgm:spPr/>
    </dgm:pt>
    <dgm:pt modelId="{C6E05895-11EE-42D2-B34F-AF12B91B9AB6}" type="pres">
      <dgm:prSet presAssocID="{C84D6720-A251-4F13-B7EF-93CA8FDD54C4}" presName="spacer" presStyleCnt="0"/>
      <dgm:spPr/>
    </dgm:pt>
    <dgm:pt modelId="{5761C4AB-7CC3-4597-9FAA-4C2C98EE7D76}" type="pres">
      <dgm:prSet presAssocID="{15333536-7DB0-4FDC-900B-CB52574E9898}" presName="parentText" presStyleLbl="node1" presStyleIdx="5" presStyleCnt="6">
        <dgm:presLayoutVars>
          <dgm:chMax val="0"/>
          <dgm:bulletEnabled val="1"/>
        </dgm:presLayoutVars>
      </dgm:prSet>
      <dgm:spPr/>
    </dgm:pt>
  </dgm:ptLst>
  <dgm:cxnLst>
    <dgm:cxn modelId="{CF5E0B01-48DD-4FF6-952F-38B30383BBBA}" srcId="{5EDB05B8-0500-4A77-962E-A678AAFFFAAC}" destId="{3DF4EA44-A3A4-430E-9FD2-6CEB36949197}" srcOrd="3" destOrd="0" parTransId="{783BBC36-90FC-4FB0-9D7A-41016EBDF8D0}" sibTransId="{1359E6BA-1BB6-43F7-9F25-0A183DD06A62}"/>
    <dgm:cxn modelId="{0395401B-A78E-45CC-97D3-CBFE759C95B2}" srcId="{5EDB05B8-0500-4A77-962E-A678AAFFFAAC}" destId="{15333536-7DB0-4FDC-900B-CB52574E9898}" srcOrd="5" destOrd="0" parTransId="{6B5E530E-E745-475D-8EDC-54BE677E6419}" sibTransId="{0469648F-3B8C-4868-A38E-D073224DB9EB}"/>
    <dgm:cxn modelId="{27AF9C20-2EB8-44E9-87ED-82772B278D74}" type="presOf" srcId="{C8936B36-10E3-4E67-8754-D06FC02CF236}" destId="{823D0F9E-4D68-4FFA-B772-42875D7CA56D}" srcOrd="0" destOrd="0" presId="urn:microsoft.com/office/officeart/2005/8/layout/vList2"/>
    <dgm:cxn modelId="{9E206734-6580-4DD6-ABC7-1D58817A5913}" type="presOf" srcId="{3DF4EA44-A3A4-430E-9FD2-6CEB36949197}" destId="{D990C756-4C25-48F3-8991-CCB627D76B18}" srcOrd="0" destOrd="0" presId="urn:microsoft.com/office/officeart/2005/8/layout/vList2"/>
    <dgm:cxn modelId="{CE1CF75E-B72E-4944-9128-7AE9E55C8B83}" type="presOf" srcId="{3A719A8A-974D-4168-B975-C7BD981C2513}" destId="{230ED3EB-4554-4836-A0EF-A92F93405139}" srcOrd="0" destOrd="0" presId="urn:microsoft.com/office/officeart/2005/8/layout/vList2"/>
    <dgm:cxn modelId="{BCAF4063-6B2D-4CB4-8FC8-7016DEE0EE4C}" srcId="{5EDB05B8-0500-4A77-962E-A678AAFFFAAC}" destId="{3A719A8A-974D-4168-B975-C7BD981C2513}" srcOrd="2" destOrd="0" parTransId="{1E8D1593-0325-4B2A-A496-1933AD0A100E}" sibTransId="{5BAFDDEB-BB4A-4042-AFAF-E5102B585D12}"/>
    <dgm:cxn modelId="{3DA23066-BE2A-499B-B0DA-31AE5E566068}" srcId="{5EDB05B8-0500-4A77-962E-A678AAFFFAAC}" destId="{C8936B36-10E3-4E67-8754-D06FC02CF236}" srcOrd="1" destOrd="0" parTransId="{3FE82787-B8D1-42CF-91EE-00D47C5C9BE9}" sibTransId="{870F12D3-7E0A-4442-93D0-A178CBB02164}"/>
    <dgm:cxn modelId="{8B640F51-9999-402F-B50D-FD50C98ECB83}" type="presOf" srcId="{5EDB05B8-0500-4A77-962E-A678AAFFFAAC}" destId="{EB3D8D1F-C196-482E-A8D9-9428657DD385}" srcOrd="0" destOrd="0" presId="urn:microsoft.com/office/officeart/2005/8/layout/vList2"/>
    <dgm:cxn modelId="{E46C3955-0779-4BBD-A00F-E6D2E0AE53EE}" type="presOf" srcId="{C5F9DE08-D28B-4D67-8B4A-6D6D71D6D631}" destId="{4C8D3C70-441F-4EB3-B357-111DBED847ED}" srcOrd="0" destOrd="0" presId="urn:microsoft.com/office/officeart/2005/8/layout/vList2"/>
    <dgm:cxn modelId="{C19ACBB8-E5FB-441E-B3B9-36344F5106B7}" srcId="{5EDB05B8-0500-4A77-962E-A678AAFFFAAC}" destId="{A7A170E7-9CF2-4AA8-AFCC-DA2481869FEB}" srcOrd="4" destOrd="0" parTransId="{3AA69A94-1F49-433B-8928-1C5E7EF6B924}" sibTransId="{C84D6720-A251-4F13-B7EF-93CA8FDD54C4}"/>
    <dgm:cxn modelId="{17D965BC-CD51-4DCE-A5AC-13E8C7C27197}" srcId="{5EDB05B8-0500-4A77-962E-A678AAFFFAAC}" destId="{C5F9DE08-D28B-4D67-8B4A-6D6D71D6D631}" srcOrd="0" destOrd="0" parTransId="{111962D4-66D4-4861-A9CB-67C0DB6FA73B}" sibTransId="{7A732CD6-A7AB-4A53-9FB5-A0DA0EA526CD}"/>
    <dgm:cxn modelId="{7A66E4BD-5D12-4CB1-B79D-30752C799808}" type="presOf" srcId="{15333536-7DB0-4FDC-900B-CB52574E9898}" destId="{5761C4AB-7CC3-4597-9FAA-4C2C98EE7D76}" srcOrd="0" destOrd="0" presId="urn:microsoft.com/office/officeart/2005/8/layout/vList2"/>
    <dgm:cxn modelId="{C675DDF7-F7F3-457F-AAED-4F5CC5B1EB31}" type="presOf" srcId="{A7A170E7-9CF2-4AA8-AFCC-DA2481869FEB}" destId="{09A87FBC-D1C3-4A78-AF13-5E530D20BA6D}" srcOrd="0" destOrd="0" presId="urn:microsoft.com/office/officeart/2005/8/layout/vList2"/>
    <dgm:cxn modelId="{CAB8FAF1-F21D-46F4-9C6C-0D1BFEFE7309}" type="presParOf" srcId="{EB3D8D1F-C196-482E-A8D9-9428657DD385}" destId="{4C8D3C70-441F-4EB3-B357-111DBED847ED}" srcOrd="0" destOrd="0" presId="urn:microsoft.com/office/officeart/2005/8/layout/vList2"/>
    <dgm:cxn modelId="{BB3756EA-098B-45A5-A95E-81CD50A9EF00}" type="presParOf" srcId="{EB3D8D1F-C196-482E-A8D9-9428657DD385}" destId="{B36AE74E-87A4-41DF-B4EB-90EA4CC5BEC3}" srcOrd="1" destOrd="0" presId="urn:microsoft.com/office/officeart/2005/8/layout/vList2"/>
    <dgm:cxn modelId="{1B354587-6DA1-44FD-BCB3-803BDB655DA4}" type="presParOf" srcId="{EB3D8D1F-C196-482E-A8D9-9428657DD385}" destId="{823D0F9E-4D68-4FFA-B772-42875D7CA56D}" srcOrd="2" destOrd="0" presId="urn:microsoft.com/office/officeart/2005/8/layout/vList2"/>
    <dgm:cxn modelId="{44BF6409-22B4-4B74-935F-30C5DDB6B6B1}" type="presParOf" srcId="{EB3D8D1F-C196-482E-A8D9-9428657DD385}" destId="{EAF90EDE-45BF-4218-B538-A0ABCD9EABC7}" srcOrd="3" destOrd="0" presId="urn:microsoft.com/office/officeart/2005/8/layout/vList2"/>
    <dgm:cxn modelId="{8B3DBFC5-6F94-4B94-B2A6-CD6140409398}" type="presParOf" srcId="{EB3D8D1F-C196-482E-A8D9-9428657DD385}" destId="{230ED3EB-4554-4836-A0EF-A92F93405139}" srcOrd="4" destOrd="0" presId="urn:microsoft.com/office/officeart/2005/8/layout/vList2"/>
    <dgm:cxn modelId="{57E66158-1251-440B-8314-4214863A9397}" type="presParOf" srcId="{EB3D8D1F-C196-482E-A8D9-9428657DD385}" destId="{E7F29B97-DD06-479C-906F-E80B6A21BE6E}" srcOrd="5" destOrd="0" presId="urn:microsoft.com/office/officeart/2005/8/layout/vList2"/>
    <dgm:cxn modelId="{908E6FE2-E354-41D4-8251-D3748F6E4A6B}" type="presParOf" srcId="{EB3D8D1F-C196-482E-A8D9-9428657DD385}" destId="{D990C756-4C25-48F3-8991-CCB627D76B18}" srcOrd="6" destOrd="0" presId="urn:microsoft.com/office/officeart/2005/8/layout/vList2"/>
    <dgm:cxn modelId="{83417464-49C9-424D-9150-C60A36A63CF0}" type="presParOf" srcId="{EB3D8D1F-C196-482E-A8D9-9428657DD385}" destId="{5DAA78AD-4A8C-4E1F-9CFE-36A67581A191}" srcOrd="7" destOrd="0" presId="urn:microsoft.com/office/officeart/2005/8/layout/vList2"/>
    <dgm:cxn modelId="{2E6CC350-C5A3-4898-959E-3C3F724F7776}" type="presParOf" srcId="{EB3D8D1F-C196-482E-A8D9-9428657DD385}" destId="{09A87FBC-D1C3-4A78-AF13-5E530D20BA6D}" srcOrd="8" destOrd="0" presId="urn:microsoft.com/office/officeart/2005/8/layout/vList2"/>
    <dgm:cxn modelId="{A848C596-C4AB-41F7-9ED4-791B55B9CE92}" type="presParOf" srcId="{EB3D8D1F-C196-482E-A8D9-9428657DD385}" destId="{C6E05895-11EE-42D2-B34F-AF12B91B9AB6}" srcOrd="9" destOrd="0" presId="urn:microsoft.com/office/officeart/2005/8/layout/vList2"/>
    <dgm:cxn modelId="{51F92B47-9329-461D-B58C-7428A99439E8}" type="presParOf" srcId="{EB3D8D1F-C196-482E-A8D9-9428657DD385}" destId="{5761C4AB-7CC3-4597-9FAA-4C2C98EE7D76}"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8D3C70-441F-4EB3-B357-111DBED847ED}">
      <dsp:nvSpPr>
        <dsp:cNvPr id="0" name=""/>
        <dsp:cNvSpPr/>
      </dsp:nvSpPr>
      <dsp:spPr>
        <a:xfrm>
          <a:off x="0" y="8812"/>
          <a:ext cx="7019005" cy="56681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Rheumatoid arthritis affects adults of any age.</a:t>
          </a:r>
        </a:p>
      </dsp:txBody>
      <dsp:txXfrm>
        <a:off x="27669" y="36481"/>
        <a:ext cx="6963667" cy="511472"/>
      </dsp:txXfrm>
    </dsp:sp>
    <dsp:sp modelId="{823D0F9E-4D68-4FFA-B772-42875D7CA56D}">
      <dsp:nvSpPr>
        <dsp:cNvPr id="0" name=""/>
        <dsp:cNvSpPr/>
      </dsp:nvSpPr>
      <dsp:spPr>
        <a:xfrm>
          <a:off x="0" y="618822"/>
          <a:ext cx="7019005" cy="56681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Rheumatoid arthritis is two to three times more common among women than men.</a:t>
          </a:r>
        </a:p>
      </dsp:txBody>
      <dsp:txXfrm>
        <a:off x="27669" y="646491"/>
        <a:ext cx="6963667" cy="511472"/>
      </dsp:txXfrm>
    </dsp:sp>
    <dsp:sp modelId="{230ED3EB-4554-4836-A0EF-A92F93405139}">
      <dsp:nvSpPr>
        <dsp:cNvPr id="0" name=""/>
        <dsp:cNvSpPr/>
      </dsp:nvSpPr>
      <dsp:spPr>
        <a:xfrm>
          <a:off x="0" y="1228832"/>
          <a:ext cx="7019005" cy="56681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Rheumatoid arthritis develops because of a combination of genetic and environmental factors, such as smoking and diet.</a:t>
          </a:r>
        </a:p>
      </dsp:txBody>
      <dsp:txXfrm>
        <a:off x="27669" y="1256501"/>
        <a:ext cx="6963667" cy="511472"/>
      </dsp:txXfrm>
    </dsp:sp>
    <dsp:sp modelId="{D990C756-4C25-48F3-8991-CCB627D76B18}">
      <dsp:nvSpPr>
        <dsp:cNvPr id="0" name=""/>
        <dsp:cNvSpPr/>
      </dsp:nvSpPr>
      <dsp:spPr>
        <a:xfrm>
          <a:off x="0" y="1838843"/>
          <a:ext cx="7019005" cy="56681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If you are overweight, you have a significantly greater chance of developing rheumatoid arthritis than if you are a healthy weight.</a:t>
          </a:r>
        </a:p>
      </dsp:txBody>
      <dsp:txXfrm>
        <a:off x="27669" y="1866512"/>
        <a:ext cx="6963667" cy="511472"/>
      </dsp:txXfrm>
    </dsp:sp>
    <dsp:sp modelId="{09A87FBC-D1C3-4A78-AF13-5E530D20BA6D}">
      <dsp:nvSpPr>
        <dsp:cNvPr id="0" name=""/>
        <dsp:cNvSpPr/>
      </dsp:nvSpPr>
      <dsp:spPr>
        <a:xfrm>
          <a:off x="0" y="2448853"/>
          <a:ext cx="7019005" cy="56681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Cigarette smoking significantly increases the risk of developing rheumatoid arthritis.</a:t>
          </a:r>
        </a:p>
      </dsp:txBody>
      <dsp:txXfrm>
        <a:off x="27669" y="2476522"/>
        <a:ext cx="6963667" cy="511472"/>
      </dsp:txXfrm>
    </dsp:sp>
    <dsp:sp modelId="{5761C4AB-7CC3-4597-9FAA-4C2C98EE7D76}">
      <dsp:nvSpPr>
        <dsp:cNvPr id="0" name=""/>
        <dsp:cNvSpPr/>
      </dsp:nvSpPr>
      <dsp:spPr>
        <a:xfrm>
          <a:off x="0" y="3058863"/>
          <a:ext cx="7019005" cy="56681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There is some evidence that if you eat a lot of red meat and don’t consume much </a:t>
          </a:r>
          <a:r>
            <a:rPr lang="en-US" sz="1500" kern="1200">
              <a:hlinkClick xmlns:r="http://schemas.openxmlformats.org/officeDocument/2006/relationships" r:id="rId1"/>
            </a:rPr>
            <a:t>vitamin C</a:t>
          </a:r>
          <a:r>
            <a:rPr lang="en-US" sz="1500" kern="1200"/>
            <a:t>, you may have an increased risk of developing rheumatoid arthritis.</a:t>
          </a:r>
        </a:p>
      </dsp:txBody>
      <dsp:txXfrm>
        <a:off x="27669" y="3086532"/>
        <a:ext cx="6963667" cy="51147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3/25/2021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958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3/25/2021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90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3/25/2021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22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8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46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59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3/25/2021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09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3/25/2021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05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3/25/2021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0824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6.xml"/><Relationship Id="rId1" Type="http://schemas.openxmlformats.org/officeDocument/2006/relationships/video" Target="https://www.youtube.com/embed/Im3yAw92OZM?feature=oembed" TargetMode="Externa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pipette dripping into a petri dish">
            <a:extLst>
              <a:ext uri="{FF2B5EF4-FFF2-40B4-BE49-F238E27FC236}">
                <a16:creationId xmlns:a16="http://schemas.microsoft.com/office/drawing/2014/main" id="{75ECB932-C3AD-48B3-9355-265B02B792BE}"/>
              </a:ext>
            </a:extLst>
          </p:cNvPr>
          <p:cNvPicPr>
            <a:picLocks noChangeAspect="1"/>
          </p:cNvPicPr>
          <p:nvPr/>
        </p:nvPicPr>
        <p:blipFill rotWithShape="1">
          <a:blip r:embed="rId2">
            <a:extLst>
              <a:ext uri="{28A0092B-C50C-407E-A947-70E740481C1C}">
                <a14:useLocalDpi xmlns:a14="http://schemas.microsoft.com/office/drawing/2010/main" val="0"/>
              </a:ext>
            </a:extLst>
          </a:blip>
          <a:srcRect t="11029" b="16623"/>
          <a:stretch/>
        </p:blipFill>
        <p:spPr>
          <a:xfrm>
            <a:off x="-3047" y="10"/>
            <a:ext cx="12191999" cy="6857990"/>
          </a:xfrm>
          <a:prstGeom prst="rect">
            <a:avLst/>
          </a:prstGeom>
        </p:spPr>
      </p:pic>
      <p:sp>
        <p:nvSpPr>
          <p:cNvPr id="5" name="Title 1">
            <a:extLst>
              <a:ext uri="{FF2B5EF4-FFF2-40B4-BE49-F238E27FC236}">
                <a16:creationId xmlns:a16="http://schemas.microsoft.com/office/drawing/2014/main" id="{76D52CD2-B207-4A13-BD55-1896479533BF}"/>
              </a:ext>
            </a:extLst>
          </p:cNvPr>
          <p:cNvSpPr txBox="1">
            <a:spLocks/>
          </p:cNvSpPr>
          <p:nvPr/>
        </p:nvSpPr>
        <p:spPr>
          <a:xfrm>
            <a:off x="643465" y="996489"/>
            <a:ext cx="10905059" cy="3612990"/>
          </a:xfrm>
          <a:prstGeom prst="rect">
            <a:avLst/>
          </a:prstGeom>
          <a:effectLst>
            <a:outerShdw blurRad="50800" dist="38100" dir="2700000" algn="tl" rotWithShape="0">
              <a:prstClr val="black">
                <a:alpha val="40000"/>
              </a:prstClr>
            </a:outerShdw>
          </a:effectLst>
        </p:spPr>
        <p:txBody>
          <a:bodyPr>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pPr>
            <a:r>
              <a:rPr lang="en-US" sz="3100" b="1" dirty="0">
                <a:solidFill>
                  <a:schemeClr val="bg1"/>
                </a:solidFill>
                <a:effectLst>
                  <a:outerShdw blurRad="50800" dist="38100" dir="2700000" algn="tl" rotWithShape="0">
                    <a:prstClr val="black">
                      <a:alpha val="40000"/>
                    </a:prstClr>
                  </a:outerShdw>
                </a:effectLst>
                <a:latin typeface="Franklin Gothic Book (Corpo)"/>
                <a:ea typeface="Times New Roman" panose="02020603050405020304" pitchFamily="18" charset="0"/>
                <a:cs typeface="Times New Roman" panose="02020603050405020304" pitchFamily="18" charset="0"/>
              </a:rPr>
              <a:t>analysis </a:t>
            </a:r>
            <a:r>
              <a:rPr lang="en-US" sz="3100" b="1" dirty="0">
                <a:solidFill>
                  <a:schemeClr val="bg1"/>
                </a:solidFill>
                <a:effectLst>
                  <a:outerShdw blurRad="50800" dist="38100" dir="2700000" algn="tl" rotWithShape="0">
                    <a:prstClr val="black">
                      <a:alpha val="40000"/>
                    </a:prstClr>
                  </a:outerShdw>
                </a:effectLst>
                <a:latin typeface="Franklin Gothic Book (Corpo)"/>
                <a:ea typeface="Calibri" panose="020F0502020204030204" pitchFamily="34" charset="0"/>
                <a:cs typeface="Times New Roman" panose="02020603050405020304" pitchFamily="18" charset="0"/>
              </a:rPr>
              <a:t>Dietary habits and disease activity in rheumatoid arthritis patients</a:t>
            </a:r>
            <a:br>
              <a:rPr lang="en-US" sz="2200" b="1" dirty="0">
                <a:solidFill>
                  <a:schemeClr val="bg1"/>
                </a:solidFill>
                <a:effectLst>
                  <a:outerShdw blurRad="50800" dist="38100" dir="2700000" algn="tl" rotWithShape="0">
                    <a:prstClr val="black">
                      <a:alpha val="40000"/>
                    </a:prstClr>
                  </a:outerShdw>
                </a:effectLst>
                <a:latin typeface="Franklin Gothic Book (Corpo)"/>
                <a:ea typeface="Calibri" panose="020F0502020204030204" pitchFamily="34" charset="0"/>
                <a:cs typeface="Times New Roman" panose="02020603050405020304" pitchFamily="18" charset="0"/>
              </a:rPr>
            </a:br>
            <a:br>
              <a:rPr lang="en-US" sz="2000" dirty="0">
                <a:solidFill>
                  <a:schemeClr val="bg1"/>
                </a:solidFill>
                <a:effectLst>
                  <a:outerShdw blurRad="50800" dist="38100" dir="2700000" algn="tl" rotWithShape="0">
                    <a:prstClr val="black">
                      <a:alpha val="40000"/>
                    </a:prstClr>
                  </a:outerShdw>
                </a:effectLst>
                <a:latin typeface="Franklin Gothic Book (Corpo)"/>
                <a:ea typeface="Calibri" panose="020F0502020204030204" pitchFamily="34" charset="0"/>
                <a:cs typeface="Times New Roman" panose="02020603050405020304" pitchFamily="18" charset="0"/>
              </a:rPr>
            </a:br>
            <a:r>
              <a:rPr lang="en-US" sz="1800" b="1" dirty="0">
                <a:solidFill>
                  <a:schemeClr val="bg1"/>
                </a:solidFill>
                <a:effectLst>
                  <a:outerShdw blurRad="50800" dist="38100" dir="2700000" algn="tl" rotWithShape="0">
                    <a:prstClr val="black">
                      <a:alpha val="40000"/>
                    </a:prstClr>
                  </a:outerShdw>
                </a:effectLst>
                <a:latin typeface="Franklin Gothic Book (Corpo)"/>
                <a:ea typeface="Calibri" panose="020F0502020204030204" pitchFamily="34" charset="0"/>
                <a:cs typeface="Times New Roman" panose="02020603050405020304" pitchFamily="18" charset="0"/>
              </a:rPr>
              <a:t>by :</a:t>
            </a:r>
            <a:br>
              <a:rPr lang="en-US" sz="1800" b="1" dirty="0">
                <a:solidFill>
                  <a:schemeClr val="bg1"/>
                </a:solidFill>
                <a:effectLst>
                  <a:outerShdw blurRad="50800" dist="38100" dir="2700000" algn="tl" rotWithShape="0">
                    <a:prstClr val="black">
                      <a:alpha val="40000"/>
                    </a:prstClr>
                  </a:outerShdw>
                </a:effectLst>
                <a:latin typeface="Franklin Gothic Book (Corpo)"/>
                <a:ea typeface="Calibri" panose="020F0502020204030204" pitchFamily="34" charset="0"/>
                <a:cs typeface="Times New Roman" panose="02020603050405020304" pitchFamily="18" charset="0"/>
              </a:rPr>
            </a:br>
            <a:r>
              <a:rPr lang="en-US" sz="1800" b="1" dirty="0">
                <a:solidFill>
                  <a:schemeClr val="bg1"/>
                </a:solidFill>
                <a:effectLst>
                  <a:outerShdw blurRad="50800" dist="38100" dir="2700000" algn="tl" rotWithShape="0">
                    <a:prstClr val="black">
                      <a:alpha val="40000"/>
                    </a:prstClr>
                  </a:outerShdw>
                </a:effectLst>
                <a:latin typeface="Franklin Gothic Book (Corpo)"/>
              </a:rPr>
              <a:t>Martina Viggiano</a:t>
            </a:r>
            <a:br>
              <a:rPr lang="en-US" sz="1800" b="1" dirty="0">
                <a:solidFill>
                  <a:schemeClr val="bg1"/>
                </a:solidFill>
                <a:effectLst>
                  <a:outerShdw blurRad="50800" dist="38100" dir="2700000" algn="tl" rotWithShape="0">
                    <a:prstClr val="black">
                      <a:alpha val="40000"/>
                    </a:prstClr>
                  </a:outerShdw>
                </a:effectLst>
                <a:latin typeface="Franklin Gothic Book (Corpo)"/>
              </a:rPr>
            </a:br>
            <a:r>
              <a:rPr lang="en-US" sz="1800" b="1" dirty="0">
                <a:solidFill>
                  <a:schemeClr val="bg1"/>
                </a:solidFill>
                <a:effectLst>
                  <a:outerShdw blurRad="50800" dist="38100" dir="2700000" algn="tl" rotWithShape="0">
                    <a:prstClr val="black">
                      <a:alpha val="40000"/>
                    </a:prstClr>
                  </a:outerShdw>
                </a:effectLst>
                <a:latin typeface="Franklin Gothic Book (Corpo)"/>
              </a:rPr>
              <a:t>Alessandro </a:t>
            </a:r>
            <a:r>
              <a:rPr lang="en-US" sz="1800" b="1" dirty="0" err="1">
                <a:solidFill>
                  <a:schemeClr val="bg1"/>
                </a:solidFill>
                <a:effectLst>
                  <a:outerShdw blurRad="50800" dist="38100" dir="2700000" algn="tl" rotWithShape="0">
                    <a:prstClr val="black">
                      <a:alpha val="40000"/>
                    </a:prstClr>
                  </a:outerShdw>
                </a:effectLst>
                <a:latin typeface="Franklin Gothic Book (Corpo)"/>
              </a:rPr>
              <a:t>Foffo</a:t>
            </a:r>
            <a:br>
              <a:rPr lang="en-US" sz="1800" b="1" dirty="0">
                <a:solidFill>
                  <a:schemeClr val="bg1"/>
                </a:solidFill>
                <a:effectLst>
                  <a:outerShdw blurRad="50800" dist="38100" dir="2700000" algn="tl" rotWithShape="0">
                    <a:prstClr val="black">
                      <a:alpha val="40000"/>
                    </a:prstClr>
                  </a:outerShdw>
                </a:effectLst>
                <a:latin typeface="Franklin Gothic Book (Corpo)"/>
              </a:rPr>
            </a:br>
            <a:r>
              <a:rPr lang="en-US" sz="1800" b="1" dirty="0" err="1">
                <a:solidFill>
                  <a:schemeClr val="bg1"/>
                </a:solidFill>
                <a:effectLst>
                  <a:outerShdw blurRad="50800" dist="38100" dir="2700000" algn="tl" rotWithShape="0">
                    <a:prstClr val="black">
                      <a:alpha val="40000"/>
                    </a:prstClr>
                  </a:outerShdw>
                </a:effectLst>
                <a:latin typeface="Franklin Gothic Book (Corpo)"/>
              </a:rPr>
              <a:t>Vickysingh</a:t>
            </a:r>
            <a:r>
              <a:rPr lang="en-US" sz="1800" b="1" dirty="0">
                <a:solidFill>
                  <a:schemeClr val="bg1"/>
                </a:solidFill>
                <a:effectLst>
                  <a:outerShdw blurRad="50800" dist="38100" dir="2700000" algn="tl" rotWithShape="0">
                    <a:prstClr val="black">
                      <a:alpha val="40000"/>
                    </a:prstClr>
                  </a:outerShdw>
                </a:effectLst>
                <a:latin typeface="Franklin Gothic Book (Corpo)"/>
              </a:rPr>
              <a:t> </a:t>
            </a:r>
            <a:r>
              <a:rPr lang="en-US" sz="1800" b="1" dirty="0" err="1">
                <a:solidFill>
                  <a:schemeClr val="bg1"/>
                </a:solidFill>
                <a:effectLst>
                  <a:outerShdw blurRad="50800" dist="38100" dir="2700000" algn="tl" rotWithShape="0">
                    <a:prstClr val="black">
                      <a:alpha val="40000"/>
                    </a:prstClr>
                  </a:outerShdw>
                </a:effectLst>
                <a:latin typeface="Franklin Gothic Book (Corpo)"/>
              </a:rPr>
              <a:t>baghel</a:t>
            </a:r>
            <a:br>
              <a:rPr lang="en-US" sz="1800" b="1" dirty="0">
                <a:solidFill>
                  <a:schemeClr val="bg1"/>
                </a:solidFill>
                <a:effectLst>
                  <a:outerShdw blurRad="50800" dist="38100" dir="2700000" algn="tl" rotWithShape="0">
                    <a:prstClr val="black">
                      <a:alpha val="40000"/>
                    </a:prstClr>
                  </a:outerShdw>
                </a:effectLst>
                <a:latin typeface="Franklin Gothic Book (Corpo)"/>
              </a:rPr>
            </a:br>
            <a:br>
              <a:rPr lang="en-US" sz="2000" b="1" dirty="0">
                <a:solidFill>
                  <a:schemeClr val="bg1"/>
                </a:solidFill>
                <a:effectLst>
                  <a:outerShdw blurRad="50800" dist="38100" dir="2700000" algn="tl" rotWithShape="0">
                    <a:prstClr val="black">
                      <a:alpha val="40000"/>
                    </a:prstClr>
                  </a:outerShdw>
                </a:effectLst>
                <a:latin typeface="Franklin Gothic Book (Corpo)"/>
              </a:rPr>
            </a:br>
            <a:br>
              <a:rPr lang="en-US" sz="2000" b="1" dirty="0">
                <a:solidFill>
                  <a:schemeClr val="bg1"/>
                </a:solidFill>
                <a:effectLst>
                  <a:outerShdw blurRad="50800" dist="38100" dir="2700000" algn="tl" rotWithShape="0">
                    <a:prstClr val="black">
                      <a:alpha val="40000"/>
                    </a:prstClr>
                  </a:outerShdw>
                </a:effectLst>
                <a:latin typeface="Franklin Gothic Book (Corpo)"/>
              </a:rPr>
            </a:br>
            <a:r>
              <a:rPr lang="en-US" sz="1800" b="1" dirty="0">
                <a:solidFill>
                  <a:schemeClr val="bg1"/>
                </a:solidFill>
                <a:effectLst>
                  <a:outerShdw blurRad="50800" dist="38100" dir="2700000" algn="tl" rotWithShape="0">
                    <a:prstClr val="black">
                      <a:alpha val="40000"/>
                    </a:prstClr>
                  </a:outerShdw>
                </a:effectLst>
                <a:latin typeface="Franklin Gothic Book (Corpo)"/>
                <a:cs typeface="Times New Roman" panose="02020603050405020304" pitchFamily="18" charset="0"/>
              </a:rPr>
              <a:t>Professors : </a:t>
            </a:r>
            <a:br>
              <a:rPr lang="en-US" sz="1800" b="1" dirty="0">
                <a:solidFill>
                  <a:schemeClr val="bg1"/>
                </a:solidFill>
                <a:effectLst>
                  <a:outerShdw blurRad="50800" dist="38100" dir="2700000" algn="tl" rotWithShape="0">
                    <a:prstClr val="black">
                      <a:alpha val="40000"/>
                    </a:prstClr>
                  </a:outerShdw>
                </a:effectLst>
                <a:latin typeface="Franklin Gothic Book (Corpo)"/>
                <a:cs typeface="Times New Roman" panose="02020603050405020304" pitchFamily="18" charset="0"/>
              </a:rPr>
            </a:br>
            <a:r>
              <a:rPr lang="en-US" sz="1800" b="1" dirty="0">
                <a:solidFill>
                  <a:schemeClr val="bg1"/>
                </a:solidFill>
                <a:effectLst>
                  <a:outerShdw blurRad="50800" dist="38100" dir="2700000" algn="tl" rotWithShape="0">
                    <a:prstClr val="black">
                      <a:alpha val="40000"/>
                    </a:prstClr>
                  </a:outerShdw>
                </a:effectLst>
                <a:latin typeface="Franklin Gothic Book (Corpo)"/>
              </a:rPr>
              <a:t>Valeria Carla </a:t>
            </a:r>
            <a:r>
              <a:rPr lang="en-US" sz="1800" b="1" dirty="0" err="1">
                <a:solidFill>
                  <a:schemeClr val="bg1"/>
                </a:solidFill>
                <a:effectLst>
                  <a:outerShdw blurRad="50800" dist="38100" dir="2700000" algn="tl" rotWithShape="0">
                    <a:prstClr val="black">
                      <a:alpha val="40000"/>
                    </a:prstClr>
                  </a:outerShdw>
                </a:effectLst>
                <a:latin typeface="Franklin Gothic Book (Corpo)"/>
              </a:rPr>
              <a:t>Edefonti</a:t>
            </a:r>
            <a:br>
              <a:rPr lang="en-US" sz="1800" b="1" dirty="0">
                <a:solidFill>
                  <a:schemeClr val="bg1"/>
                </a:solidFill>
                <a:effectLst>
                  <a:outerShdw blurRad="50800" dist="38100" dir="2700000" algn="tl" rotWithShape="0">
                    <a:prstClr val="black">
                      <a:alpha val="40000"/>
                    </a:prstClr>
                  </a:outerShdw>
                </a:effectLst>
                <a:latin typeface="Franklin Gothic Book (Corpo)"/>
              </a:rPr>
            </a:br>
            <a:r>
              <a:rPr lang="en-US" sz="1800" b="1" dirty="0">
                <a:solidFill>
                  <a:schemeClr val="bg1"/>
                </a:solidFill>
                <a:effectLst>
                  <a:outerShdw blurRad="50800" dist="38100" dir="2700000" algn="tl" rotWithShape="0">
                    <a:prstClr val="black">
                      <a:alpha val="40000"/>
                    </a:prstClr>
                  </a:outerShdw>
                </a:effectLst>
                <a:latin typeface="Franklin Gothic Book (Corpo)"/>
              </a:rPr>
              <a:t>Francesca </a:t>
            </a:r>
            <a:r>
              <a:rPr lang="en-US" sz="1800" b="1" dirty="0" err="1">
                <a:solidFill>
                  <a:schemeClr val="bg1"/>
                </a:solidFill>
                <a:effectLst>
                  <a:outerShdw blurRad="50800" dist="38100" dir="2700000" algn="tl" rotWithShape="0">
                    <a:prstClr val="black">
                      <a:alpha val="40000"/>
                    </a:prstClr>
                  </a:outerShdw>
                </a:effectLst>
                <a:latin typeface="Franklin Gothic Book (Corpo)"/>
              </a:rPr>
              <a:t>Bravi</a:t>
            </a:r>
            <a:endParaRPr lang="en-US" sz="2000" b="1" dirty="0">
              <a:solidFill>
                <a:schemeClr val="bg1"/>
              </a:solidFill>
              <a:effectLst>
                <a:outerShdw blurRad="50800" dist="38100" dir="2700000" algn="tl" rotWithShape="0">
                  <a:prstClr val="black">
                    <a:alpha val="40000"/>
                  </a:prstClr>
                </a:outerShdw>
              </a:effectLst>
              <a:latin typeface="Franklin Gothic Book (Corpo)"/>
            </a:endParaRPr>
          </a:p>
        </p:txBody>
      </p:sp>
      <p:sp>
        <p:nvSpPr>
          <p:cNvPr id="8" name="Subtitle 2">
            <a:extLst>
              <a:ext uri="{FF2B5EF4-FFF2-40B4-BE49-F238E27FC236}">
                <a16:creationId xmlns:a16="http://schemas.microsoft.com/office/drawing/2014/main" id="{F2EA2026-0406-45D6-9452-E45E89A684F4}"/>
              </a:ext>
            </a:extLst>
          </p:cNvPr>
          <p:cNvSpPr txBox="1">
            <a:spLocks/>
          </p:cNvSpPr>
          <p:nvPr/>
        </p:nvSpPr>
        <p:spPr>
          <a:xfrm>
            <a:off x="643465" y="4733802"/>
            <a:ext cx="10902016" cy="872156"/>
          </a:xfrm>
          <a:prstGeom prst="rect">
            <a:avLst/>
          </a:prstGeom>
          <a:effectLst>
            <a:outerShdw blurRad="50800" dist="38100" dir="2700000" algn="tl" rotWithShape="0">
              <a:prstClr val="black">
                <a:alpha val="40000"/>
              </a:prstClr>
            </a:outerShdw>
          </a:effectLst>
        </p:spPr>
        <p:txBody>
          <a:bodyPr>
            <a:normAutofit fontScale="925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2400" b="1" cap="all" dirty="0">
                <a:solidFill>
                  <a:schemeClr val="bg1"/>
                </a:solidFill>
                <a:effectLst>
                  <a:outerShdw blurRad="50800" dist="38100" dir="2700000" algn="tl" rotWithShape="0">
                    <a:prstClr val="black">
                      <a:alpha val="40000"/>
                    </a:prstClr>
                  </a:outerShdw>
                </a:effectLst>
                <a:latin typeface="Franklin Gothic Book (Corpo)"/>
                <a:ea typeface="Calibri" panose="020F0502020204030204" pitchFamily="34" charset="0"/>
                <a:cs typeface="Times New Roman" panose="02020603050405020304" pitchFamily="18" charset="0"/>
              </a:rPr>
              <a:t>---------------------------------------------------------------------------</a:t>
            </a:r>
          </a:p>
          <a:p>
            <a:pPr marL="0" indent="0" algn="ctr">
              <a:buNone/>
            </a:pPr>
            <a:r>
              <a:rPr lang="en-US" sz="2400" b="1" cap="all" dirty="0" err="1">
                <a:solidFill>
                  <a:schemeClr val="bg1"/>
                </a:solidFill>
                <a:effectLst>
                  <a:outerShdw blurRad="50800" dist="38100" dir="2700000" algn="tl" rotWithShape="0">
                    <a:prstClr val="black">
                      <a:alpha val="40000"/>
                    </a:prstClr>
                  </a:outerShdw>
                </a:effectLst>
                <a:latin typeface="Franklin Gothic Book (Corpo)"/>
                <a:ea typeface="Calibri" panose="020F0502020204030204" pitchFamily="34" charset="0"/>
                <a:cs typeface="Times New Roman" panose="02020603050405020304" pitchFamily="18" charset="0"/>
              </a:rPr>
              <a:t>Universita</a:t>
            </a:r>
            <a:r>
              <a:rPr lang="en-US" sz="2400" b="1" cap="all" dirty="0">
                <a:solidFill>
                  <a:schemeClr val="bg1"/>
                </a:solidFill>
                <a:effectLst>
                  <a:outerShdw blurRad="50800" dist="38100" dir="2700000" algn="tl" rotWithShape="0">
                    <a:prstClr val="black">
                      <a:alpha val="40000"/>
                    </a:prstClr>
                  </a:outerShdw>
                </a:effectLst>
                <a:latin typeface="Franklin Gothic Book (Corpo)"/>
                <a:ea typeface="Calibri" panose="020F0502020204030204" pitchFamily="34" charset="0"/>
                <a:cs typeface="Times New Roman" panose="02020603050405020304" pitchFamily="18" charset="0"/>
              </a:rPr>
              <a:t>’ </a:t>
            </a:r>
            <a:r>
              <a:rPr lang="en-US" sz="2400" b="1" cap="all" dirty="0" err="1">
                <a:solidFill>
                  <a:schemeClr val="bg1"/>
                </a:solidFill>
                <a:effectLst>
                  <a:outerShdw blurRad="50800" dist="38100" dir="2700000" algn="tl" rotWithShape="0">
                    <a:prstClr val="black">
                      <a:alpha val="40000"/>
                    </a:prstClr>
                  </a:outerShdw>
                </a:effectLst>
                <a:latin typeface="Franklin Gothic Book (Corpo)"/>
                <a:ea typeface="Calibri" panose="020F0502020204030204" pitchFamily="34" charset="0"/>
                <a:cs typeface="Times New Roman" panose="02020603050405020304" pitchFamily="18" charset="0"/>
              </a:rPr>
              <a:t>degli</a:t>
            </a:r>
            <a:r>
              <a:rPr lang="en-US" sz="2400" b="1" cap="all" dirty="0">
                <a:solidFill>
                  <a:schemeClr val="bg1"/>
                </a:solidFill>
                <a:effectLst>
                  <a:outerShdw blurRad="50800" dist="38100" dir="2700000" algn="tl" rotWithShape="0">
                    <a:prstClr val="black">
                      <a:alpha val="40000"/>
                    </a:prstClr>
                  </a:outerShdw>
                </a:effectLst>
                <a:latin typeface="Franklin Gothic Book (Corpo)"/>
                <a:ea typeface="Calibri" panose="020F0502020204030204" pitchFamily="34" charset="0"/>
                <a:cs typeface="Times New Roman" panose="02020603050405020304" pitchFamily="18" charset="0"/>
              </a:rPr>
              <a:t> </a:t>
            </a:r>
            <a:r>
              <a:rPr lang="en-US" sz="2400" b="1" cap="all" dirty="0" err="1">
                <a:solidFill>
                  <a:schemeClr val="bg1"/>
                </a:solidFill>
                <a:effectLst>
                  <a:outerShdw blurRad="50800" dist="38100" dir="2700000" algn="tl" rotWithShape="0">
                    <a:prstClr val="black">
                      <a:alpha val="40000"/>
                    </a:prstClr>
                  </a:outerShdw>
                </a:effectLst>
                <a:latin typeface="Franklin Gothic Book (Corpo)"/>
                <a:ea typeface="Calibri" panose="020F0502020204030204" pitchFamily="34" charset="0"/>
                <a:cs typeface="Times New Roman" panose="02020603050405020304" pitchFamily="18" charset="0"/>
              </a:rPr>
              <a:t>studi</a:t>
            </a:r>
            <a:r>
              <a:rPr lang="en-US" sz="2400" b="1" cap="all" dirty="0">
                <a:solidFill>
                  <a:schemeClr val="bg1"/>
                </a:solidFill>
                <a:effectLst>
                  <a:outerShdw blurRad="50800" dist="38100" dir="2700000" algn="tl" rotWithShape="0">
                    <a:prstClr val="black">
                      <a:alpha val="40000"/>
                    </a:prstClr>
                  </a:outerShdw>
                </a:effectLst>
                <a:latin typeface="Franklin Gothic Book (Corpo)"/>
                <a:ea typeface="Calibri" panose="020F0502020204030204" pitchFamily="34" charset="0"/>
                <a:cs typeface="Times New Roman" panose="02020603050405020304" pitchFamily="18" charset="0"/>
              </a:rPr>
              <a:t> di Milano </a:t>
            </a:r>
          </a:p>
        </p:txBody>
      </p:sp>
    </p:spTree>
    <p:extLst>
      <p:ext uri="{BB962C8B-B14F-4D97-AF65-F5344CB8AC3E}">
        <p14:creationId xmlns:p14="http://schemas.microsoft.com/office/powerpoint/2010/main" val="123408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EEBBA8-EE33-4362-B125-075764BCB81E}"/>
              </a:ext>
            </a:extLst>
          </p:cNvPr>
          <p:cNvSpPr>
            <a:spLocks noGrp="1"/>
          </p:cNvSpPr>
          <p:nvPr>
            <p:ph type="title"/>
          </p:nvPr>
        </p:nvSpPr>
        <p:spPr>
          <a:xfrm>
            <a:off x="767857" y="933451"/>
            <a:ext cx="3031852" cy="559448"/>
          </a:xfrm>
        </p:spPr>
        <p:txBody>
          <a:bodyPr>
            <a:normAutofit/>
          </a:bodyPr>
          <a:lstStyle/>
          <a:p>
            <a:r>
              <a:rPr lang="it-IT" sz="2800" dirty="0"/>
              <a:t>Ra LABEL</a:t>
            </a:r>
          </a:p>
        </p:txBody>
      </p:sp>
      <p:pic>
        <p:nvPicPr>
          <p:cNvPr id="20" name="Segnaposto contenuto 5">
            <a:extLst>
              <a:ext uri="{FF2B5EF4-FFF2-40B4-BE49-F238E27FC236}">
                <a16:creationId xmlns:a16="http://schemas.microsoft.com/office/drawing/2014/main" id="{852F1B92-1B4C-43A6-B5DA-9FC3DD4208D6}"/>
              </a:ext>
            </a:extLst>
          </p:cNvPr>
          <p:cNvPicPr>
            <a:picLocks noGrp="1" noChangeAspect="1"/>
          </p:cNvPicPr>
          <p:nvPr>
            <p:ph idx="1"/>
          </p:nvPr>
        </p:nvPicPr>
        <p:blipFill>
          <a:blip r:embed="rId2"/>
          <a:stretch>
            <a:fillRect/>
          </a:stretch>
        </p:blipFill>
        <p:spPr>
          <a:xfrm>
            <a:off x="4259981" y="1580100"/>
            <a:ext cx="4029675" cy="4659312"/>
          </a:xfrm>
        </p:spPr>
      </p:pic>
      <p:sp>
        <p:nvSpPr>
          <p:cNvPr id="13" name="Segnaposto testo 12">
            <a:extLst>
              <a:ext uri="{FF2B5EF4-FFF2-40B4-BE49-F238E27FC236}">
                <a16:creationId xmlns:a16="http://schemas.microsoft.com/office/drawing/2014/main" id="{E3FA8EDF-FC75-4A4E-9FB0-08913ABC0568}"/>
              </a:ext>
            </a:extLst>
          </p:cNvPr>
          <p:cNvSpPr>
            <a:spLocks noGrp="1"/>
          </p:cNvSpPr>
          <p:nvPr>
            <p:ph type="body" sz="half" idx="2"/>
          </p:nvPr>
        </p:nvSpPr>
        <p:spPr>
          <a:xfrm>
            <a:off x="767857" y="1691766"/>
            <a:ext cx="3031852" cy="4435983"/>
          </a:xfrm>
        </p:spPr>
        <p:txBody>
          <a:bodyPr>
            <a:normAutofit fontScale="92500" lnSpcReduction="10000"/>
          </a:bodyPr>
          <a:lstStyle/>
          <a:p>
            <a:pPr marL="306000" marR="0" lvl="0" indent="-306000" algn="l" defTabSz="457200" rtl="0" eaLnBrk="1" fontAlgn="auto" latinLnBrk="0" hangingPunct="1">
              <a:lnSpc>
                <a:spcPct val="110000"/>
              </a:lnSpc>
              <a:spcBef>
                <a:spcPct val="20000"/>
              </a:spcBef>
              <a:spcAft>
                <a:spcPts val="600"/>
              </a:spcAft>
              <a:buClr>
                <a:srgbClr val="71B9E4"/>
              </a:buClr>
              <a:buSzPct val="92000"/>
              <a:buFont typeface="Wingdings" panose="05000000000000000000" pitchFamily="2" charset="2"/>
              <a:buChar char="Ø"/>
              <a:tabLst/>
              <a:defRPr/>
            </a:pPr>
            <a:r>
              <a:rPr kumimoji="0" lang="en-US" sz="1400" b="0" i="0" u="none" strike="noStrike" kern="1200" cap="none" spc="0" normalizeH="0" baseline="0" noProof="0" dirty="0">
                <a:ln>
                  <a:noFill/>
                </a:ln>
                <a:solidFill>
                  <a:schemeClr val="bg1"/>
                </a:solidFill>
                <a:effectLst/>
                <a:uLnTx/>
                <a:uFillTx/>
                <a:latin typeface="CenturyGothic-Bold"/>
                <a:ea typeface="+mn-ea"/>
                <a:cs typeface="+mn-cs"/>
              </a:rPr>
              <a:t>Rheumatoid Arthritis can be diagnosed by using several tests, for example detecting rheumatic factor or the antibodies in blood levels</a:t>
            </a:r>
          </a:p>
          <a:p>
            <a:pPr marL="630000" lvl="1" indent="-306000">
              <a:buClr>
                <a:srgbClr val="71B9E4"/>
              </a:buClr>
              <a:buFont typeface="Wingdings" panose="05000000000000000000" pitchFamily="2" charset="2"/>
              <a:buChar char="§"/>
              <a:defRPr/>
            </a:pPr>
            <a:r>
              <a:rPr lang="en-US" sz="1400" b="1" dirty="0">
                <a:solidFill>
                  <a:schemeClr val="bg1"/>
                </a:solidFill>
                <a:latin typeface="CenturyGothic-Bold"/>
              </a:rPr>
              <a:t>ANTI.CCP </a:t>
            </a:r>
            <a:r>
              <a:rPr lang="en-US" sz="1400" dirty="0">
                <a:solidFill>
                  <a:schemeClr val="bg1"/>
                </a:solidFill>
                <a:latin typeface="CenturyGothic-Bold"/>
              </a:rPr>
              <a:t>(0 - 1) anti-cyclic citrullinated peptide</a:t>
            </a:r>
          </a:p>
          <a:p>
            <a:pPr marL="630000" lvl="1" indent="-306000">
              <a:buClr>
                <a:srgbClr val="71B9E4"/>
              </a:buClr>
              <a:buFont typeface="Wingdings" panose="05000000000000000000" pitchFamily="2" charset="2"/>
              <a:buChar char="§"/>
              <a:defRPr/>
            </a:pPr>
            <a:r>
              <a:rPr lang="en-US" sz="1400" b="1" dirty="0">
                <a:solidFill>
                  <a:schemeClr val="bg1"/>
                </a:solidFill>
                <a:latin typeface="CenturyGothic-Bold"/>
              </a:rPr>
              <a:t>FR</a:t>
            </a:r>
            <a:r>
              <a:rPr lang="en-US" sz="1400" dirty="0">
                <a:solidFill>
                  <a:schemeClr val="bg1"/>
                </a:solidFill>
                <a:latin typeface="CenturyGothic-Bold"/>
              </a:rPr>
              <a:t> (0 - 1) rheumatic factor</a:t>
            </a:r>
          </a:p>
          <a:p>
            <a:pPr marL="306000" marR="0" lvl="0" indent="-306000" algn="l" defTabSz="457200" rtl="0" eaLnBrk="1" fontAlgn="auto" latinLnBrk="0" hangingPunct="1">
              <a:lnSpc>
                <a:spcPct val="110000"/>
              </a:lnSpc>
              <a:spcBef>
                <a:spcPct val="20000"/>
              </a:spcBef>
              <a:spcAft>
                <a:spcPts val="600"/>
              </a:spcAft>
              <a:buClr>
                <a:srgbClr val="71B9E4"/>
              </a:buClr>
              <a:buSzPct val="92000"/>
              <a:buFont typeface="Wingdings" panose="05000000000000000000" pitchFamily="2" charset="2"/>
              <a:buChar char="Ø"/>
              <a:tabLst/>
              <a:defRPr/>
            </a:pPr>
            <a:r>
              <a:rPr kumimoji="0" lang="en-US" sz="1400" b="0" i="0" u="none" strike="noStrike" kern="1200" cap="none" spc="0" normalizeH="0" baseline="0" noProof="0" dirty="0">
                <a:ln>
                  <a:noFill/>
                </a:ln>
                <a:solidFill>
                  <a:schemeClr val="bg1"/>
                </a:solidFill>
                <a:effectLst/>
                <a:uLnTx/>
                <a:uFillTx/>
                <a:latin typeface="CenturyGothic-Bold"/>
                <a:ea typeface="+mn-ea"/>
                <a:cs typeface="+mn-cs"/>
              </a:rPr>
              <a:t>Our aim was also to study the different stages of the disease, then we had to look for other variables:</a:t>
            </a:r>
          </a:p>
          <a:p>
            <a:pPr marL="630000" marR="0" lvl="1" indent="-306000" algn="l" defTabSz="457200" rtl="0" eaLnBrk="1" fontAlgn="auto" latinLnBrk="0" hangingPunct="1">
              <a:lnSpc>
                <a:spcPct val="100000"/>
              </a:lnSpc>
              <a:spcBef>
                <a:spcPct val="20000"/>
              </a:spcBef>
              <a:spcAft>
                <a:spcPts val="600"/>
              </a:spcAft>
              <a:buClr>
                <a:srgbClr val="71B9E4"/>
              </a:buClr>
              <a:buSzPct val="92000"/>
              <a:buFont typeface="Wingdings" panose="05000000000000000000" pitchFamily="2" charset="2"/>
              <a:buChar char="§"/>
              <a:tabLst/>
              <a:defRPr/>
            </a:pPr>
            <a:r>
              <a:rPr kumimoji="0" lang="en-US" sz="1400" b="1" i="0" u="none" strike="noStrike" kern="1200" cap="none" spc="0" normalizeH="0" baseline="0" noProof="0" dirty="0">
                <a:ln>
                  <a:noFill/>
                </a:ln>
                <a:solidFill>
                  <a:schemeClr val="bg1"/>
                </a:solidFill>
                <a:effectLst/>
                <a:uLnTx/>
                <a:uFillTx/>
                <a:latin typeface="CenturyGothic-Bold"/>
                <a:ea typeface="+mn-ea"/>
                <a:cs typeface="+mn-cs"/>
              </a:rPr>
              <a:t>DAS28</a:t>
            </a:r>
            <a:r>
              <a:rPr kumimoji="0" lang="en-US" sz="1400" b="0" i="0" u="none" strike="noStrike" kern="1200" cap="none" spc="0" normalizeH="0" baseline="0" noProof="0" dirty="0">
                <a:ln>
                  <a:noFill/>
                </a:ln>
                <a:solidFill>
                  <a:schemeClr val="bg1"/>
                </a:solidFill>
                <a:effectLst/>
                <a:uLnTx/>
                <a:uFillTx/>
                <a:latin typeface="CenturyGothic-Bold"/>
                <a:ea typeface="+mn-ea"/>
                <a:cs typeface="+mn-cs"/>
              </a:rPr>
              <a:t>  </a:t>
            </a:r>
            <a:r>
              <a:rPr kumimoji="0" lang="it-IT" sz="1400" b="0" i="0" u="none" strike="noStrike" kern="1200" cap="none" spc="0" normalizeH="0" baseline="0" noProof="0" dirty="0" err="1">
                <a:ln>
                  <a:noFill/>
                </a:ln>
                <a:solidFill>
                  <a:schemeClr val="bg1"/>
                </a:solidFill>
                <a:effectLst/>
                <a:uLnTx/>
                <a:uFillTx/>
                <a:latin typeface="CenturyGothic-Bold"/>
                <a:ea typeface="+mn-ea"/>
                <a:cs typeface="+mn-cs"/>
              </a:rPr>
              <a:t>disease</a:t>
            </a:r>
            <a:r>
              <a:rPr kumimoji="0" lang="it-IT" sz="1400" b="0" i="0" u="none" strike="noStrike" kern="1200" cap="none" spc="0" normalizeH="0" baseline="0" noProof="0" dirty="0">
                <a:ln>
                  <a:noFill/>
                </a:ln>
                <a:solidFill>
                  <a:schemeClr val="bg1"/>
                </a:solidFill>
                <a:effectLst/>
                <a:uLnTx/>
                <a:uFillTx/>
                <a:latin typeface="CenturyGothic-Bold"/>
                <a:ea typeface="+mn-ea"/>
                <a:cs typeface="+mn-cs"/>
              </a:rPr>
              <a:t> activity score over 28 joints (0 </a:t>
            </a:r>
            <a:r>
              <a:rPr kumimoji="0" lang="it-IT" sz="1400" b="0" i="0" u="none" strike="noStrike" kern="1200" cap="none" spc="0" normalizeH="0" baseline="0" noProof="0" dirty="0" err="1">
                <a:ln>
                  <a:noFill/>
                </a:ln>
                <a:solidFill>
                  <a:schemeClr val="bg1"/>
                </a:solidFill>
                <a:effectLst/>
                <a:uLnTx/>
                <a:uFillTx/>
                <a:latin typeface="CenturyGothic-Bold"/>
                <a:ea typeface="+mn-ea"/>
                <a:cs typeface="+mn-cs"/>
              </a:rPr>
              <a:t>Remission</a:t>
            </a:r>
            <a:r>
              <a:rPr kumimoji="0" lang="it-IT" sz="1400" b="0" i="0" u="none" strike="noStrike" kern="1200" cap="none" spc="0" normalizeH="0" baseline="0" noProof="0" dirty="0">
                <a:ln>
                  <a:noFill/>
                </a:ln>
                <a:solidFill>
                  <a:schemeClr val="bg1"/>
                </a:solidFill>
                <a:effectLst/>
                <a:uLnTx/>
                <a:uFillTx/>
                <a:latin typeface="CenturyGothic-Bold"/>
                <a:ea typeface="+mn-ea"/>
                <a:cs typeface="+mn-cs"/>
              </a:rPr>
              <a:t> – 10 High activity)</a:t>
            </a:r>
            <a:endParaRPr kumimoji="0" lang="en-US" sz="1400" b="0" i="0" u="none" strike="noStrike" kern="1200" cap="none" spc="0" normalizeH="0" baseline="0" noProof="0" dirty="0">
              <a:ln>
                <a:noFill/>
              </a:ln>
              <a:solidFill>
                <a:schemeClr val="bg1"/>
              </a:solidFill>
              <a:effectLst/>
              <a:uLnTx/>
              <a:uFillTx/>
              <a:latin typeface="CenturyGothic-Bold"/>
              <a:ea typeface="+mn-ea"/>
              <a:cs typeface="+mn-cs"/>
            </a:endParaRPr>
          </a:p>
          <a:p>
            <a:pPr marL="630000" marR="0" lvl="1" indent="-306000" algn="l" defTabSz="457200" rtl="0" eaLnBrk="1" fontAlgn="auto" latinLnBrk="0" hangingPunct="1">
              <a:lnSpc>
                <a:spcPct val="100000"/>
              </a:lnSpc>
              <a:spcBef>
                <a:spcPct val="20000"/>
              </a:spcBef>
              <a:spcAft>
                <a:spcPts val="600"/>
              </a:spcAft>
              <a:buClr>
                <a:srgbClr val="71B9E4"/>
              </a:buClr>
              <a:buSzPct val="92000"/>
              <a:buFont typeface="Wingdings" panose="05000000000000000000" pitchFamily="2" charset="2"/>
              <a:buChar char="§"/>
              <a:tabLst/>
              <a:defRPr/>
            </a:pPr>
            <a:r>
              <a:rPr kumimoji="0" lang="en-US" sz="1400" b="1" i="0" u="none" strike="noStrike" kern="1200" cap="none" spc="0" normalizeH="0" baseline="0" noProof="0" dirty="0">
                <a:ln>
                  <a:noFill/>
                </a:ln>
                <a:solidFill>
                  <a:schemeClr val="bg1"/>
                </a:solidFill>
                <a:effectLst/>
                <a:uLnTx/>
                <a:uFillTx/>
                <a:latin typeface="CenturyGothic-Bold"/>
                <a:ea typeface="+mn-ea"/>
                <a:cs typeface="+mn-cs"/>
              </a:rPr>
              <a:t>SDAI </a:t>
            </a:r>
            <a:r>
              <a:rPr kumimoji="0" lang="en-US" sz="1400" b="0" i="0" u="none" strike="noStrike" kern="1200" cap="none" spc="0" normalizeH="0" baseline="0" noProof="0" dirty="0">
                <a:ln>
                  <a:noFill/>
                </a:ln>
                <a:solidFill>
                  <a:schemeClr val="bg1"/>
                </a:solidFill>
                <a:effectLst/>
                <a:uLnTx/>
                <a:uFillTx/>
                <a:latin typeface="CenturyGothic-Bold"/>
                <a:ea typeface="+mn-ea"/>
                <a:cs typeface="+mn-cs"/>
              </a:rPr>
              <a:t> Simple Disease Activity Index (0 Remission – 86 High activity)</a:t>
            </a:r>
          </a:p>
          <a:p>
            <a:endParaRPr lang="it-IT" dirty="0"/>
          </a:p>
        </p:txBody>
      </p:sp>
      <p:pic>
        <p:nvPicPr>
          <p:cNvPr id="21" name="Segnaposto contenuto 20">
            <a:extLst>
              <a:ext uri="{FF2B5EF4-FFF2-40B4-BE49-F238E27FC236}">
                <a16:creationId xmlns:a16="http://schemas.microsoft.com/office/drawing/2014/main" id="{3783F5EE-5F81-44BF-9D7B-8649B3407927}"/>
              </a:ext>
            </a:extLst>
          </p:cNvPr>
          <p:cNvPicPr>
            <a:picLocks noGrp="1" noChangeAspect="1"/>
          </p:cNvPicPr>
          <p:nvPr>
            <p:ph sz="quarter" idx="4294967295"/>
          </p:nvPr>
        </p:nvPicPr>
        <p:blipFill>
          <a:blip r:embed="rId3"/>
          <a:stretch>
            <a:fillRect/>
          </a:stretch>
        </p:blipFill>
        <p:spPr>
          <a:xfrm>
            <a:off x="8382962" y="2442113"/>
            <a:ext cx="3394075" cy="2935287"/>
          </a:xfrm>
          <a:prstGeom prst="rect">
            <a:avLst/>
          </a:prstGeom>
        </p:spPr>
      </p:pic>
    </p:spTree>
    <p:extLst>
      <p:ext uri="{BB962C8B-B14F-4D97-AF65-F5344CB8AC3E}">
        <p14:creationId xmlns:p14="http://schemas.microsoft.com/office/powerpoint/2010/main" val="1734463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697BF2-3DCA-4D3E-A77B-C4117E09E353}"/>
              </a:ext>
            </a:extLst>
          </p:cNvPr>
          <p:cNvSpPr>
            <a:spLocks noGrp="1"/>
          </p:cNvSpPr>
          <p:nvPr>
            <p:ph type="title"/>
          </p:nvPr>
        </p:nvSpPr>
        <p:spPr/>
        <p:txBody>
          <a:bodyPr/>
          <a:lstStyle/>
          <a:p>
            <a:r>
              <a:rPr lang="en-AU" dirty="0"/>
              <a:t>Disease</a:t>
            </a:r>
            <a:r>
              <a:rPr lang="it-IT" dirty="0"/>
              <a:t> ACTIVITY</a:t>
            </a:r>
          </a:p>
        </p:txBody>
      </p:sp>
      <p:pic>
        <p:nvPicPr>
          <p:cNvPr id="6" name="Segnaposto contenuto 5">
            <a:extLst>
              <a:ext uri="{FF2B5EF4-FFF2-40B4-BE49-F238E27FC236}">
                <a16:creationId xmlns:a16="http://schemas.microsoft.com/office/drawing/2014/main" id="{F31E39DF-05C3-427B-A716-432D202A1DF8}"/>
              </a:ext>
            </a:extLst>
          </p:cNvPr>
          <p:cNvPicPr>
            <a:picLocks noGrp="1" noChangeAspect="1"/>
          </p:cNvPicPr>
          <p:nvPr>
            <p:ph sz="half" idx="1"/>
          </p:nvPr>
        </p:nvPicPr>
        <p:blipFill>
          <a:blip r:embed="rId2"/>
          <a:stretch>
            <a:fillRect/>
          </a:stretch>
        </p:blipFill>
        <p:spPr>
          <a:xfrm>
            <a:off x="989556" y="1891361"/>
            <a:ext cx="4699007" cy="4304646"/>
          </a:xfrm>
        </p:spPr>
      </p:pic>
      <p:pic>
        <p:nvPicPr>
          <p:cNvPr id="8" name="Segnaposto contenuto 7">
            <a:extLst>
              <a:ext uri="{FF2B5EF4-FFF2-40B4-BE49-F238E27FC236}">
                <a16:creationId xmlns:a16="http://schemas.microsoft.com/office/drawing/2014/main" id="{6824D6EE-C37C-4FFA-9144-EEA85A821736}"/>
              </a:ext>
            </a:extLst>
          </p:cNvPr>
          <p:cNvPicPr>
            <a:picLocks noGrp="1" noChangeAspect="1"/>
          </p:cNvPicPr>
          <p:nvPr>
            <p:ph sz="half" idx="2"/>
          </p:nvPr>
        </p:nvPicPr>
        <p:blipFill>
          <a:blip r:embed="rId3"/>
          <a:stretch>
            <a:fillRect/>
          </a:stretch>
        </p:blipFill>
        <p:spPr>
          <a:xfrm>
            <a:off x="6503439" y="1891361"/>
            <a:ext cx="4699006" cy="4304645"/>
          </a:xfrm>
        </p:spPr>
      </p:pic>
    </p:spTree>
    <p:extLst>
      <p:ext uri="{BB962C8B-B14F-4D97-AF65-F5344CB8AC3E}">
        <p14:creationId xmlns:p14="http://schemas.microsoft.com/office/powerpoint/2010/main" val="3894779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BF04C1-B4B1-47D3-BBAE-614EF372AA3D}"/>
              </a:ext>
            </a:extLst>
          </p:cNvPr>
          <p:cNvSpPr>
            <a:spLocks noGrp="1"/>
          </p:cNvSpPr>
          <p:nvPr>
            <p:ph type="title"/>
          </p:nvPr>
        </p:nvSpPr>
        <p:spPr/>
        <p:txBody>
          <a:bodyPr/>
          <a:lstStyle/>
          <a:p>
            <a:r>
              <a:rPr lang="it-IT" dirty="0"/>
              <a:t>FEATURE SELECTION</a:t>
            </a:r>
          </a:p>
        </p:txBody>
      </p:sp>
      <p:pic>
        <p:nvPicPr>
          <p:cNvPr id="6" name="Segnaposto contenuto 5" descr="Immagine che contiene tavolo&#10;&#10;Descrizione generata automaticamente">
            <a:extLst>
              <a:ext uri="{FF2B5EF4-FFF2-40B4-BE49-F238E27FC236}">
                <a16:creationId xmlns:a16="http://schemas.microsoft.com/office/drawing/2014/main" id="{14F482E9-9B1A-4CB4-8E0D-F37F322D0001}"/>
              </a:ext>
            </a:extLst>
          </p:cNvPr>
          <p:cNvPicPr>
            <a:picLocks noGrp="1" noChangeAspect="1"/>
          </p:cNvPicPr>
          <p:nvPr>
            <p:ph sz="half" idx="2"/>
          </p:nvPr>
        </p:nvPicPr>
        <p:blipFill rotWithShape="1">
          <a:blip r:embed="rId2"/>
          <a:srcRect l="4137" t="1789" r="4137" b="7937"/>
          <a:stretch/>
        </p:blipFill>
        <p:spPr>
          <a:xfrm>
            <a:off x="6394998" y="2057246"/>
            <a:ext cx="4698685" cy="4236167"/>
          </a:xfrm>
        </p:spPr>
      </p:pic>
      <p:sp>
        <p:nvSpPr>
          <p:cNvPr id="14" name="CasellaDiTesto 13">
            <a:extLst>
              <a:ext uri="{FF2B5EF4-FFF2-40B4-BE49-F238E27FC236}">
                <a16:creationId xmlns:a16="http://schemas.microsoft.com/office/drawing/2014/main" id="{AAF6B4EA-3B25-45FA-8359-D933A357D8C5}"/>
              </a:ext>
            </a:extLst>
          </p:cNvPr>
          <p:cNvSpPr txBox="1"/>
          <p:nvPr/>
        </p:nvSpPr>
        <p:spPr>
          <a:xfrm>
            <a:off x="5582400" y="1322272"/>
            <a:ext cx="5906277" cy="791435"/>
          </a:xfrm>
          <a:prstGeom prst="rect">
            <a:avLst/>
          </a:prstGeom>
          <a:noFill/>
        </p:spPr>
        <p:txBody>
          <a:bodyPr wrap="square" rtlCol="0">
            <a:spAutoFit/>
          </a:bodyPr>
          <a:lstStyle/>
          <a:p>
            <a:pPr marR="0" lvl="0" algn="r" defTabSz="457200" rtl="0" eaLnBrk="1" fontAlgn="auto" latinLnBrk="0" hangingPunct="1">
              <a:lnSpc>
                <a:spcPct val="110000"/>
              </a:lnSpc>
              <a:spcBef>
                <a:spcPct val="20000"/>
              </a:spcBef>
              <a:spcAft>
                <a:spcPts val="600"/>
              </a:spcAft>
              <a:buClr>
                <a:srgbClr val="71B9E4"/>
              </a:buClr>
              <a:buSzPct val="92000"/>
              <a:tabLst/>
              <a:defRPr/>
            </a:pPr>
            <a:r>
              <a:rPr lang="en-US" sz="1400" dirty="0">
                <a:solidFill>
                  <a:srgbClr val="000000"/>
                </a:solidFill>
                <a:latin typeface="CenturyGothic-Bold"/>
              </a:rPr>
              <a:t>One</a:t>
            </a:r>
            <a:r>
              <a:rPr kumimoji="0" lang="en-US" sz="1400" b="0" i="0" u="none" strike="noStrike" kern="1200" cap="none" spc="0" normalizeH="0" baseline="0" noProof="0" dirty="0">
                <a:ln>
                  <a:noFill/>
                </a:ln>
                <a:solidFill>
                  <a:srgbClr val="000000"/>
                </a:solidFill>
                <a:effectLst/>
                <a:uLnTx/>
                <a:uFillTx/>
                <a:latin typeface="CenturyGothic-Bold"/>
                <a:ea typeface="+mn-ea"/>
                <a:cs typeface="+mn-cs"/>
              </a:rPr>
              <a:t> initial analysis was to perform several methods for sorting and selecting a subset containing  the most “important” variables, given the label activity of the disease</a:t>
            </a:r>
          </a:p>
        </p:txBody>
      </p:sp>
      <p:pic>
        <p:nvPicPr>
          <p:cNvPr id="15" name="Segnaposto contenuto 14" descr="Immagine che contiene tavolo&#10;&#10;Descrizione generata automaticamente">
            <a:extLst>
              <a:ext uri="{FF2B5EF4-FFF2-40B4-BE49-F238E27FC236}">
                <a16:creationId xmlns:a16="http://schemas.microsoft.com/office/drawing/2014/main" id="{FE70F02A-F93E-4C33-8708-D88BC4B368DB}"/>
              </a:ext>
            </a:extLst>
          </p:cNvPr>
          <p:cNvPicPr>
            <a:picLocks noGrp="1" noChangeAspect="1"/>
          </p:cNvPicPr>
          <p:nvPr>
            <p:ph sz="half" idx="1"/>
          </p:nvPr>
        </p:nvPicPr>
        <p:blipFill rotWithShape="1">
          <a:blip r:embed="rId3"/>
          <a:srcRect l="4036" t="2956" r="2420" b="7208"/>
          <a:stretch/>
        </p:blipFill>
        <p:spPr>
          <a:xfrm>
            <a:off x="793102" y="2015259"/>
            <a:ext cx="4910596" cy="4320142"/>
          </a:xfrm>
          <a:prstGeom prst="rect">
            <a:avLst/>
          </a:prstGeom>
        </p:spPr>
      </p:pic>
    </p:spTree>
    <p:extLst>
      <p:ext uri="{BB962C8B-B14F-4D97-AF65-F5344CB8AC3E}">
        <p14:creationId xmlns:p14="http://schemas.microsoft.com/office/powerpoint/2010/main" val="3623036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olo 1">
            <a:extLst>
              <a:ext uri="{FF2B5EF4-FFF2-40B4-BE49-F238E27FC236}">
                <a16:creationId xmlns:a16="http://schemas.microsoft.com/office/drawing/2014/main" id="{96C36F17-FDF8-4412-9819-D91D6F5D77D9}"/>
              </a:ext>
            </a:extLst>
          </p:cNvPr>
          <p:cNvSpPr>
            <a:spLocks noGrp="1"/>
          </p:cNvSpPr>
          <p:nvPr>
            <p:ph type="title"/>
          </p:nvPr>
        </p:nvSpPr>
        <p:spPr>
          <a:xfrm>
            <a:off x="601255" y="702155"/>
            <a:ext cx="3409783" cy="1300365"/>
          </a:xfrm>
        </p:spPr>
        <p:txBody>
          <a:bodyPr vert="horz" lIns="91440" tIns="45720" rIns="91440" bIns="45720" rtlCol="0" anchor="b">
            <a:normAutofit/>
          </a:bodyPr>
          <a:lstStyle/>
          <a:p>
            <a:r>
              <a:rPr lang="en-US" dirty="0">
                <a:solidFill>
                  <a:srgbClr val="FFFFFF"/>
                </a:solidFill>
              </a:rPr>
              <a:t>First steps</a:t>
            </a:r>
          </a:p>
        </p:txBody>
      </p:sp>
      <p:sp>
        <p:nvSpPr>
          <p:cNvPr id="3" name="Segnaposto contenuto 2">
            <a:extLst>
              <a:ext uri="{FF2B5EF4-FFF2-40B4-BE49-F238E27FC236}">
                <a16:creationId xmlns:a16="http://schemas.microsoft.com/office/drawing/2014/main" id="{35578477-D07B-4C8A-8B4C-A1058B5BDB73}"/>
              </a:ext>
            </a:extLst>
          </p:cNvPr>
          <p:cNvSpPr>
            <a:spLocks noGrp="1"/>
          </p:cNvSpPr>
          <p:nvPr>
            <p:ph sz="half" idx="1"/>
          </p:nvPr>
        </p:nvSpPr>
        <p:spPr>
          <a:xfrm>
            <a:off x="601255" y="2177142"/>
            <a:ext cx="3409782" cy="3823607"/>
          </a:xfrm>
        </p:spPr>
        <p:txBody>
          <a:bodyPr vert="horz" lIns="91440" tIns="45720" rIns="91440" bIns="45720" rtlCol="0" anchor="ctr">
            <a:normAutofit/>
          </a:bodyPr>
          <a:lstStyle/>
          <a:p>
            <a:r>
              <a:rPr lang="en-US" sz="1400" dirty="0">
                <a:solidFill>
                  <a:schemeClr val="tx1"/>
                </a:solidFill>
                <a:latin typeface="CenturyGothic-Bold"/>
              </a:rPr>
              <a:t>At first we tried to work on singular foods and groups of foods in order to derive dietary patterns</a:t>
            </a:r>
          </a:p>
          <a:p>
            <a:r>
              <a:rPr lang="en-US" sz="1400" dirty="0">
                <a:solidFill>
                  <a:schemeClr val="tx1"/>
                </a:solidFill>
                <a:latin typeface="CenturyGothic-Bold"/>
              </a:rPr>
              <a:t>In terms of significancy the results were weak and, as we can see, we were not able to outline clear and “self contained” clusters</a:t>
            </a:r>
          </a:p>
          <a:p>
            <a:r>
              <a:rPr lang="en-US" sz="1400" dirty="0">
                <a:solidFill>
                  <a:schemeClr val="tx1"/>
                </a:solidFill>
                <a:latin typeface="CenturyGothic-Bold"/>
              </a:rPr>
              <a:t>In order to explain 90% of variance, we should have computed 65 components with PCA</a:t>
            </a:r>
          </a:p>
        </p:txBody>
      </p:sp>
      <p:pic>
        <p:nvPicPr>
          <p:cNvPr id="6" name="Segnaposto contenuto 5">
            <a:extLst>
              <a:ext uri="{FF2B5EF4-FFF2-40B4-BE49-F238E27FC236}">
                <a16:creationId xmlns:a16="http://schemas.microsoft.com/office/drawing/2014/main" id="{2ECAF579-5B60-4ACC-974F-799BF4518E4B}"/>
              </a:ext>
            </a:extLst>
          </p:cNvPr>
          <p:cNvPicPr>
            <a:picLocks noGrp="1" noChangeAspect="1"/>
          </p:cNvPicPr>
          <p:nvPr>
            <p:ph sz="half" idx="2"/>
          </p:nvPr>
        </p:nvPicPr>
        <p:blipFill>
          <a:blip r:embed="rId2"/>
          <a:stretch>
            <a:fillRect/>
          </a:stretch>
        </p:blipFill>
        <p:spPr>
          <a:xfrm>
            <a:off x="4680821" y="936141"/>
            <a:ext cx="6654323" cy="4968305"/>
          </a:xfrm>
          <a:prstGeom prst="rect">
            <a:avLst/>
          </a:prstGeom>
        </p:spPr>
      </p:pic>
    </p:spTree>
    <p:extLst>
      <p:ext uri="{BB962C8B-B14F-4D97-AF65-F5344CB8AC3E}">
        <p14:creationId xmlns:p14="http://schemas.microsoft.com/office/powerpoint/2010/main" val="336726097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a:t>STATISTICAL METHODS USED</a:t>
            </a:r>
          </a:p>
        </p:txBody>
      </p:sp>
      <p:sp>
        <p:nvSpPr>
          <p:cNvPr id="4" name="Segnaposto contenuto 3"/>
          <p:cNvSpPr>
            <a:spLocks noGrp="1"/>
          </p:cNvSpPr>
          <p:nvPr>
            <p:ph sz="half" idx="2"/>
          </p:nvPr>
        </p:nvSpPr>
        <p:spPr>
          <a:xfrm>
            <a:off x="948915" y="2352310"/>
            <a:ext cx="5919396" cy="3824372"/>
          </a:xfrm>
        </p:spPr>
        <p:txBody>
          <a:bodyPr/>
          <a:lstStyle/>
          <a:p>
            <a:r>
              <a:rPr lang="it-IT" sz="2000" dirty="0" err="1"/>
              <a:t>Principal</a:t>
            </a:r>
            <a:r>
              <a:rPr lang="it-IT" sz="2000" dirty="0"/>
              <a:t> Component Analysis (PCA) to </a:t>
            </a:r>
            <a:r>
              <a:rPr lang="it-IT" sz="2000" dirty="0" err="1"/>
              <a:t>identifiy</a:t>
            </a:r>
            <a:r>
              <a:rPr lang="it-IT" sz="2000" dirty="0"/>
              <a:t> </a:t>
            </a:r>
            <a:r>
              <a:rPr lang="it-IT" sz="2000" dirty="0" err="1"/>
              <a:t>dietary</a:t>
            </a:r>
            <a:r>
              <a:rPr lang="it-IT" sz="2000" dirty="0"/>
              <a:t> </a:t>
            </a:r>
            <a:r>
              <a:rPr lang="it-IT" sz="2000" dirty="0" err="1"/>
              <a:t>patterns</a:t>
            </a:r>
            <a:r>
              <a:rPr lang="it-IT" sz="2000" dirty="0"/>
              <a:t>.</a:t>
            </a:r>
          </a:p>
          <a:p>
            <a:r>
              <a:rPr lang="it-IT" sz="2000" dirty="0"/>
              <a:t>Linear/</a:t>
            </a:r>
            <a:r>
              <a:rPr lang="it-IT" sz="2000" dirty="0" err="1"/>
              <a:t>Logistic</a:t>
            </a:r>
            <a:r>
              <a:rPr lang="it-IT" sz="2000" dirty="0"/>
              <a:t> </a:t>
            </a:r>
            <a:r>
              <a:rPr lang="it-IT" sz="2000" dirty="0" err="1"/>
              <a:t>regression</a:t>
            </a:r>
            <a:r>
              <a:rPr lang="it-IT" sz="2000" dirty="0"/>
              <a:t> to correlate the </a:t>
            </a:r>
            <a:r>
              <a:rPr lang="it-IT" sz="2000" dirty="0" err="1"/>
              <a:t>identified</a:t>
            </a:r>
            <a:r>
              <a:rPr lang="it-IT" sz="2000" dirty="0"/>
              <a:t> </a:t>
            </a:r>
            <a:r>
              <a:rPr lang="it-IT" sz="2000" dirty="0" err="1"/>
              <a:t>dietary</a:t>
            </a:r>
            <a:r>
              <a:rPr lang="it-IT" sz="2000" dirty="0"/>
              <a:t> </a:t>
            </a:r>
            <a:r>
              <a:rPr lang="it-IT" sz="2000" dirty="0" err="1"/>
              <a:t>patterns</a:t>
            </a:r>
            <a:r>
              <a:rPr lang="it-IT" sz="2000" dirty="0"/>
              <a:t> to RA </a:t>
            </a:r>
            <a:r>
              <a:rPr lang="it-IT" sz="2000" dirty="0" err="1"/>
              <a:t>disease</a:t>
            </a:r>
            <a:r>
              <a:rPr lang="it-IT" sz="2000" dirty="0"/>
              <a:t> </a:t>
            </a:r>
            <a:r>
              <a:rPr lang="it-IT" sz="2000" dirty="0" err="1"/>
              <a:t>activity</a:t>
            </a:r>
            <a:r>
              <a:rPr lang="it-IT" sz="2000" dirty="0"/>
              <a:t>.</a:t>
            </a:r>
          </a:p>
          <a:p>
            <a:pPr marL="0" indent="0">
              <a:buNone/>
            </a:pPr>
            <a:endParaRPr lang="it-IT" dirty="0"/>
          </a:p>
        </p:txBody>
      </p:sp>
      <p:pic>
        <p:nvPicPr>
          <p:cNvPr id="7" name="Graphic 7" descr="Statistics">
            <a:extLst>
              <a:ext uri="{FF2B5EF4-FFF2-40B4-BE49-F238E27FC236}">
                <a16:creationId xmlns:a16="http://schemas.microsoft.com/office/drawing/2014/main" id="{2E0EB28F-1DFF-46B0-8E72-E5BCA301A8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0150" y="2175190"/>
            <a:ext cx="3059782" cy="3059782"/>
          </a:xfrm>
          <a:prstGeom prst="rect">
            <a:avLst/>
          </a:prstGeom>
        </p:spPr>
      </p:pic>
    </p:spTree>
    <p:extLst>
      <p:ext uri="{BB962C8B-B14F-4D97-AF65-F5344CB8AC3E}">
        <p14:creationId xmlns:p14="http://schemas.microsoft.com/office/powerpoint/2010/main" val="2101870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79DE7-9FC7-4438-AC0F-3185346F9835}"/>
              </a:ext>
            </a:extLst>
          </p:cNvPr>
          <p:cNvSpPr>
            <a:spLocks noGrp="1"/>
          </p:cNvSpPr>
          <p:nvPr>
            <p:ph type="title"/>
          </p:nvPr>
        </p:nvSpPr>
        <p:spPr>
          <a:xfrm>
            <a:off x="671514" y="702769"/>
            <a:ext cx="10703932" cy="606142"/>
          </a:xfrm>
        </p:spPr>
        <p:txBody>
          <a:bodyPr vert="horz" lIns="91440" tIns="45720" rIns="91440" bIns="45720" rtlCol="0" anchor="b">
            <a:normAutofit/>
          </a:bodyPr>
          <a:lstStyle/>
          <a:p>
            <a:pPr algn="ctr"/>
            <a:r>
              <a:rPr lang="en-US" sz="2800" b="0" kern="1200" cap="all" dirty="0">
                <a:solidFill>
                  <a:schemeClr val="bg1">
                    <a:lumMod val="75000"/>
                    <a:lumOff val="25000"/>
                  </a:schemeClr>
                </a:solidFill>
                <a:latin typeface="+mj-lt"/>
                <a:ea typeface="+mj-ea"/>
                <a:cs typeface="+mj-cs"/>
              </a:rPr>
              <a:t>PCA I</a:t>
            </a:r>
          </a:p>
        </p:txBody>
      </p:sp>
      <p:sp>
        <p:nvSpPr>
          <p:cNvPr id="31" name="Rectangle 30">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5" name="Rectangle 34">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75099F44-ED6E-48A4-9D95-125AC36DD965}"/>
              </a:ext>
            </a:extLst>
          </p:cNvPr>
          <p:cNvSpPr>
            <a:spLocks noGrp="1"/>
          </p:cNvSpPr>
          <p:nvPr>
            <p:ph type="body" sz="half" idx="2"/>
          </p:nvPr>
        </p:nvSpPr>
        <p:spPr>
          <a:xfrm>
            <a:off x="1083890" y="1593031"/>
            <a:ext cx="9530321" cy="4646403"/>
          </a:xfrm>
        </p:spPr>
        <p:txBody>
          <a:bodyPr vert="horz" lIns="91440" tIns="45720" rIns="91440" bIns="45720" rtlCol="0" anchor="t">
            <a:normAutofit/>
          </a:bodyPr>
          <a:lstStyle/>
          <a:p>
            <a:pPr marL="285750" indent="-285750">
              <a:buFont typeface="Wingdings 2" panose="05020102010507070707" pitchFamily="18" charset="2"/>
              <a:buChar char=""/>
            </a:pPr>
            <a:r>
              <a:rPr lang="en-US" sz="2000" dirty="0">
                <a:solidFill>
                  <a:schemeClr val="bg1">
                    <a:lumMod val="75000"/>
                    <a:lumOff val="25000"/>
                  </a:schemeClr>
                </a:solidFill>
              </a:rPr>
              <a:t>PCA was applied on a subset of the original dataset containing only the NUTRIENTS variables (</a:t>
            </a:r>
            <a:r>
              <a:rPr lang="en-US" sz="2000" dirty="0" err="1">
                <a:solidFill>
                  <a:schemeClr val="bg1">
                    <a:lumMod val="75000"/>
                    <a:lumOff val="25000"/>
                  </a:schemeClr>
                </a:solidFill>
              </a:rPr>
              <a:t>eg</a:t>
            </a:r>
            <a:r>
              <a:rPr lang="en-US" sz="2000" dirty="0">
                <a:solidFill>
                  <a:schemeClr val="bg1">
                    <a:lumMod val="75000"/>
                    <a:lumOff val="25000"/>
                  </a:schemeClr>
                </a:solidFill>
              </a:rPr>
              <a:t>. carbohydrates, proteins, lipids, </a:t>
            </a:r>
            <a:r>
              <a:rPr lang="en-US" sz="2000" dirty="0" err="1">
                <a:solidFill>
                  <a:schemeClr val="bg1">
                    <a:lumMod val="75000"/>
                    <a:lumOff val="25000"/>
                  </a:schemeClr>
                </a:solidFill>
              </a:rPr>
              <a:t>ecc</a:t>
            </a:r>
            <a:r>
              <a:rPr lang="en-US" sz="2000" dirty="0">
                <a:solidFill>
                  <a:schemeClr val="bg1">
                    <a:lumMod val="75000"/>
                    <a:lumOff val="25000"/>
                  </a:schemeClr>
                </a:solidFill>
              </a:rPr>
              <a:t>.).</a:t>
            </a:r>
          </a:p>
          <a:p>
            <a:pPr marL="285750" indent="-285750">
              <a:buFont typeface="Wingdings 2" panose="05020102010507070707" pitchFamily="18" charset="2"/>
              <a:buChar char=""/>
            </a:pPr>
            <a:r>
              <a:rPr lang="en-US" sz="2000" dirty="0">
                <a:solidFill>
                  <a:schemeClr val="bg1">
                    <a:lumMod val="75000"/>
                    <a:lumOff val="25000"/>
                  </a:schemeClr>
                </a:solidFill>
              </a:rPr>
              <a:t>Since many of these variables had a very high correlation, </a:t>
            </a:r>
            <a:r>
              <a:rPr lang="it-IT" sz="2000" dirty="0">
                <a:solidFill>
                  <a:schemeClr val="bg1">
                    <a:lumMod val="75000"/>
                    <a:lumOff val="25000"/>
                  </a:schemeClr>
                </a:solidFill>
              </a:rPr>
              <a:t>a </a:t>
            </a:r>
            <a:r>
              <a:rPr lang="it-IT" sz="2000" dirty="0" err="1">
                <a:solidFill>
                  <a:schemeClr val="bg1">
                    <a:lumMod val="75000"/>
                    <a:lumOff val="25000"/>
                  </a:schemeClr>
                </a:solidFill>
              </a:rPr>
              <a:t>selection</a:t>
            </a:r>
            <a:r>
              <a:rPr lang="it-IT" sz="2000" dirty="0">
                <a:solidFill>
                  <a:schemeClr val="bg1">
                    <a:lumMod val="75000"/>
                    <a:lumOff val="25000"/>
                  </a:schemeClr>
                </a:solidFill>
              </a:rPr>
              <a:t> </a:t>
            </a:r>
            <a:r>
              <a:rPr lang="it-IT" sz="2000" dirty="0" err="1">
                <a:solidFill>
                  <a:schemeClr val="bg1">
                    <a:lumMod val="75000"/>
                    <a:lumOff val="25000"/>
                  </a:schemeClr>
                </a:solidFill>
              </a:rPr>
              <a:t>process</a:t>
            </a:r>
            <a:r>
              <a:rPr lang="it-IT" sz="2000" dirty="0">
                <a:solidFill>
                  <a:schemeClr val="bg1">
                    <a:lumMod val="75000"/>
                    <a:lumOff val="25000"/>
                  </a:schemeClr>
                </a:solidFill>
              </a:rPr>
              <a:t> </a:t>
            </a:r>
            <a:r>
              <a:rPr lang="it-IT" sz="2000" dirty="0" err="1">
                <a:solidFill>
                  <a:schemeClr val="bg1">
                    <a:lumMod val="75000"/>
                    <a:lumOff val="25000"/>
                  </a:schemeClr>
                </a:solidFill>
              </a:rPr>
              <a:t>was</a:t>
            </a:r>
            <a:r>
              <a:rPr lang="it-IT" sz="2000" dirty="0">
                <a:solidFill>
                  <a:schemeClr val="bg1">
                    <a:lumMod val="75000"/>
                    <a:lumOff val="25000"/>
                  </a:schemeClr>
                </a:solidFill>
              </a:rPr>
              <a:t> </a:t>
            </a:r>
            <a:r>
              <a:rPr lang="it-IT" sz="2000" dirty="0" err="1">
                <a:solidFill>
                  <a:schemeClr val="bg1">
                    <a:lumMod val="75000"/>
                    <a:lumOff val="25000"/>
                  </a:schemeClr>
                </a:solidFill>
              </a:rPr>
              <a:t>implemented</a:t>
            </a:r>
            <a:r>
              <a:rPr lang="it-IT" sz="2000" dirty="0">
                <a:solidFill>
                  <a:schemeClr val="bg1">
                    <a:lumMod val="75000"/>
                    <a:lumOff val="25000"/>
                  </a:schemeClr>
                </a:solidFill>
              </a:rPr>
              <a:t> so </a:t>
            </a:r>
            <a:r>
              <a:rPr lang="it-IT" sz="2000" dirty="0" err="1">
                <a:solidFill>
                  <a:schemeClr val="bg1">
                    <a:lumMod val="75000"/>
                    <a:lumOff val="25000"/>
                  </a:schemeClr>
                </a:solidFill>
              </a:rPr>
              <a:t>that</a:t>
            </a:r>
            <a:r>
              <a:rPr lang="it-IT" sz="2000" dirty="0">
                <a:solidFill>
                  <a:schemeClr val="bg1">
                    <a:lumMod val="75000"/>
                    <a:lumOff val="25000"/>
                  </a:schemeClr>
                </a:solidFill>
              </a:rPr>
              <a:t> </a:t>
            </a:r>
            <a:r>
              <a:rPr lang="it-IT" sz="2000" dirty="0" err="1">
                <a:solidFill>
                  <a:schemeClr val="bg1">
                    <a:lumMod val="75000"/>
                    <a:lumOff val="25000"/>
                  </a:schemeClr>
                </a:solidFill>
              </a:rPr>
              <a:t>if</a:t>
            </a:r>
            <a:r>
              <a:rPr lang="it-IT" sz="2000" dirty="0">
                <a:solidFill>
                  <a:schemeClr val="bg1">
                    <a:lumMod val="75000"/>
                    <a:lumOff val="25000"/>
                  </a:schemeClr>
                </a:solidFill>
              </a:rPr>
              <a:t> </a:t>
            </a:r>
            <a:r>
              <a:rPr lang="it-IT" sz="2000" dirty="0" err="1">
                <a:solidFill>
                  <a:schemeClr val="bg1">
                    <a:lumMod val="75000"/>
                    <a:lumOff val="25000"/>
                  </a:schemeClr>
                </a:solidFill>
              </a:rPr>
              <a:t>two</a:t>
            </a:r>
            <a:r>
              <a:rPr lang="it-IT" sz="2000" dirty="0">
                <a:solidFill>
                  <a:schemeClr val="bg1">
                    <a:lumMod val="75000"/>
                    <a:lumOff val="25000"/>
                  </a:schemeClr>
                </a:solidFill>
              </a:rPr>
              <a:t> </a:t>
            </a:r>
            <a:r>
              <a:rPr lang="it-IT" sz="2000" dirty="0" err="1">
                <a:solidFill>
                  <a:schemeClr val="bg1">
                    <a:lumMod val="75000"/>
                    <a:lumOff val="25000"/>
                  </a:schemeClr>
                </a:solidFill>
              </a:rPr>
              <a:t>variables</a:t>
            </a:r>
            <a:r>
              <a:rPr lang="it-IT" sz="2000" dirty="0">
                <a:solidFill>
                  <a:schemeClr val="bg1">
                    <a:lumMod val="75000"/>
                    <a:lumOff val="25000"/>
                  </a:schemeClr>
                </a:solidFill>
              </a:rPr>
              <a:t> </a:t>
            </a:r>
            <a:r>
              <a:rPr lang="it-IT" sz="2000" dirty="0" err="1">
                <a:solidFill>
                  <a:schemeClr val="bg1">
                    <a:lumMod val="75000"/>
                    <a:lumOff val="25000"/>
                  </a:schemeClr>
                </a:solidFill>
              </a:rPr>
              <a:t>had</a:t>
            </a:r>
            <a:r>
              <a:rPr lang="it-IT" sz="2000" dirty="0">
                <a:solidFill>
                  <a:schemeClr val="bg1">
                    <a:lumMod val="75000"/>
                    <a:lumOff val="25000"/>
                  </a:schemeClr>
                </a:solidFill>
              </a:rPr>
              <a:t> a </a:t>
            </a:r>
            <a:r>
              <a:rPr lang="it-IT" sz="2000" dirty="0" err="1">
                <a:solidFill>
                  <a:schemeClr val="bg1">
                    <a:lumMod val="75000"/>
                    <a:lumOff val="25000"/>
                  </a:schemeClr>
                </a:solidFill>
              </a:rPr>
              <a:t>correlation</a:t>
            </a:r>
            <a:r>
              <a:rPr lang="it-IT" sz="2000" dirty="0">
                <a:solidFill>
                  <a:schemeClr val="bg1">
                    <a:lumMod val="75000"/>
                    <a:lumOff val="25000"/>
                  </a:schemeClr>
                </a:solidFill>
              </a:rPr>
              <a:t> </a:t>
            </a:r>
            <a:r>
              <a:rPr lang="it-IT" sz="2000" dirty="0" err="1">
                <a:solidFill>
                  <a:schemeClr val="bg1">
                    <a:lumMod val="75000"/>
                    <a:lumOff val="25000"/>
                  </a:schemeClr>
                </a:solidFill>
              </a:rPr>
              <a:t>larger</a:t>
            </a:r>
            <a:r>
              <a:rPr lang="it-IT" sz="2000" dirty="0">
                <a:solidFill>
                  <a:schemeClr val="bg1">
                    <a:lumMod val="75000"/>
                    <a:lumOff val="25000"/>
                  </a:schemeClr>
                </a:solidFill>
              </a:rPr>
              <a:t> </a:t>
            </a:r>
            <a:r>
              <a:rPr lang="it-IT" sz="2000" dirty="0" err="1">
                <a:solidFill>
                  <a:schemeClr val="bg1">
                    <a:lumMod val="75000"/>
                    <a:lumOff val="25000"/>
                  </a:schemeClr>
                </a:solidFill>
              </a:rPr>
              <a:t>than</a:t>
            </a:r>
            <a:r>
              <a:rPr lang="it-IT" sz="2000" dirty="0">
                <a:solidFill>
                  <a:schemeClr val="bg1">
                    <a:lumMod val="75000"/>
                    <a:lumOff val="25000"/>
                  </a:schemeClr>
                </a:solidFill>
              </a:rPr>
              <a:t> 0.95, </a:t>
            </a:r>
            <a:r>
              <a:rPr lang="it-IT" sz="2000" dirty="0" err="1">
                <a:solidFill>
                  <a:schemeClr val="bg1">
                    <a:lumMod val="75000"/>
                    <a:lumOff val="25000"/>
                  </a:schemeClr>
                </a:solidFill>
              </a:rPr>
              <a:t>only</a:t>
            </a:r>
            <a:r>
              <a:rPr lang="it-IT" sz="2000" dirty="0">
                <a:solidFill>
                  <a:schemeClr val="bg1">
                    <a:lumMod val="75000"/>
                    <a:lumOff val="25000"/>
                  </a:schemeClr>
                </a:solidFill>
              </a:rPr>
              <a:t> </a:t>
            </a:r>
            <a:r>
              <a:rPr lang="it-IT" sz="2000" dirty="0" err="1">
                <a:solidFill>
                  <a:schemeClr val="bg1">
                    <a:lumMod val="75000"/>
                    <a:lumOff val="25000"/>
                  </a:schemeClr>
                </a:solidFill>
              </a:rPr>
              <a:t>one</a:t>
            </a:r>
            <a:r>
              <a:rPr lang="it-IT" sz="2000" dirty="0">
                <a:solidFill>
                  <a:schemeClr val="bg1">
                    <a:lumMod val="75000"/>
                    <a:lumOff val="25000"/>
                  </a:schemeClr>
                </a:solidFill>
              </a:rPr>
              <a:t> of </a:t>
            </a:r>
            <a:r>
              <a:rPr lang="it-IT" sz="2000" dirty="0" err="1">
                <a:solidFill>
                  <a:schemeClr val="bg1">
                    <a:lumMod val="75000"/>
                    <a:lumOff val="25000"/>
                  </a:schemeClr>
                </a:solidFill>
              </a:rPr>
              <a:t>them</a:t>
            </a:r>
            <a:r>
              <a:rPr lang="it-IT" sz="2000" dirty="0">
                <a:solidFill>
                  <a:schemeClr val="bg1">
                    <a:lumMod val="75000"/>
                    <a:lumOff val="25000"/>
                  </a:schemeClr>
                </a:solidFill>
              </a:rPr>
              <a:t> </a:t>
            </a:r>
            <a:r>
              <a:rPr lang="it-IT" sz="2000" dirty="0" err="1">
                <a:solidFill>
                  <a:schemeClr val="bg1">
                    <a:lumMod val="75000"/>
                    <a:lumOff val="25000"/>
                  </a:schemeClr>
                </a:solidFill>
              </a:rPr>
              <a:t>was</a:t>
            </a:r>
            <a:r>
              <a:rPr lang="it-IT" sz="2000" dirty="0">
                <a:solidFill>
                  <a:schemeClr val="bg1">
                    <a:lumMod val="75000"/>
                    <a:lumOff val="25000"/>
                  </a:schemeClr>
                </a:solidFill>
              </a:rPr>
              <a:t> </a:t>
            </a:r>
            <a:r>
              <a:rPr lang="it-IT" sz="2000" dirty="0" err="1">
                <a:solidFill>
                  <a:schemeClr val="bg1">
                    <a:lumMod val="75000"/>
                    <a:lumOff val="25000"/>
                  </a:schemeClr>
                </a:solidFill>
              </a:rPr>
              <a:t>picked</a:t>
            </a:r>
            <a:r>
              <a:rPr lang="en-US" sz="2000" dirty="0">
                <a:solidFill>
                  <a:schemeClr val="bg1">
                    <a:lumMod val="75000"/>
                    <a:lumOff val="25000"/>
                  </a:schemeClr>
                </a:solidFill>
              </a:rPr>
              <a:t>.</a:t>
            </a:r>
          </a:p>
          <a:p>
            <a:pPr marL="285750" indent="-285750">
              <a:buFont typeface="Wingdings 2" panose="05020102010507070707" pitchFamily="18" charset="2"/>
              <a:buChar char=""/>
            </a:pPr>
            <a:r>
              <a:rPr lang="en-US" sz="2000" dirty="0">
                <a:solidFill>
                  <a:schemeClr val="bg1">
                    <a:lumMod val="75000"/>
                    <a:lumOff val="25000"/>
                  </a:schemeClr>
                </a:solidFill>
              </a:rPr>
              <a:t>The final data set included 49 variables.</a:t>
            </a:r>
          </a:p>
        </p:txBody>
      </p:sp>
    </p:spTree>
    <p:extLst>
      <p:ext uri="{BB962C8B-B14F-4D97-AF65-F5344CB8AC3E}">
        <p14:creationId xmlns:p14="http://schemas.microsoft.com/office/powerpoint/2010/main" val="347319324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p:cNvSpPr>
            <a:spLocks noGrp="1"/>
          </p:cNvSpPr>
          <p:nvPr>
            <p:ph type="title"/>
          </p:nvPr>
        </p:nvSpPr>
        <p:spPr/>
        <p:txBody>
          <a:bodyPr/>
          <a:lstStyle/>
          <a:p>
            <a:pPr algn="ctr"/>
            <a:r>
              <a:rPr lang="it-IT" dirty="0"/>
              <a:t>PCA II</a:t>
            </a:r>
          </a:p>
        </p:txBody>
      </p:sp>
      <p:sp>
        <p:nvSpPr>
          <p:cNvPr id="10" name="Segnaposto contenuto 9"/>
          <p:cNvSpPr>
            <a:spLocks noGrp="1"/>
          </p:cNvSpPr>
          <p:nvPr>
            <p:ph idx="1"/>
          </p:nvPr>
        </p:nvSpPr>
        <p:spPr>
          <a:xfrm>
            <a:off x="581192" y="1954306"/>
            <a:ext cx="3094337" cy="4751294"/>
          </a:xfrm>
        </p:spPr>
        <p:txBody>
          <a:bodyPr>
            <a:normAutofit/>
          </a:bodyPr>
          <a:lstStyle/>
          <a:p>
            <a:r>
              <a:rPr lang="it-IT" dirty="0"/>
              <a:t>PCA </a:t>
            </a:r>
            <a:r>
              <a:rPr lang="it-IT" dirty="0" err="1"/>
              <a:t>was</a:t>
            </a:r>
            <a:r>
              <a:rPr lang="it-IT" dirty="0"/>
              <a:t> </a:t>
            </a:r>
            <a:r>
              <a:rPr lang="it-IT" dirty="0" err="1"/>
              <a:t>implemented</a:t>
            </a:r>
            <a:r>
              <a:rPr lang="it-IT" dirty="0"/>
              <a:t> </a:t>
            </a:r>
            <a:r>
              <a:rPr lang="it-IT" dirty="0" err="1"/>
              <a:t>starting</a:t>
            </a:r>
            <a:r>
              <a:rPr lang="it-IT" dirty="0"/>
              <a:t> from the </a:t>
            </a:r>
            <a:r>
              <a:rPr lang="it-IT" dirty="0" err="1"/>
              <a:t>correlation</a:t>
            </a:r>
            <a:r>
              <a:rPr lang="it-IT" dirty="0"/>
              <a:t> </a:t>
            </a:r>
            <a:r>
              <a:rPr lang="it-IT" dirty="0" err="1"/>
              <a:t>matrix</a:t>
            </a:r>
            <a:r>
              <a:rPr lang="it-IT" dirty="0"/>
              <a:t>.</a:t>
            </a:r>
          </a:p>
          <a:p>
            <a:r>
              <a:rPr lang="it-IT" dirty="0" err="1"/>
              <a:t>As</a:t>
            </a:r>
            <a:r>
              <a:rPr lang="it-IT" dirty="0"/>
              <a:t> </a:t>
            </a:r>
            <a:r>
              <a:rPr lang="it-IT" dirty="0" err="1"/>
              <a:t>it</a:t>
            </a:r>
            <a:r>
              <a:rPr lang="it-IT" dirty="0"/>
              <a:t> can be </a:t>
            </a:r>
            <a:r>
              <a:rPr lang="it-IT" dirty="0" err="1"/>
              <a:t>seen</a:t>
            </a:r>
            <a:r>
              <a:rPr lang="it-IT" dirty="0"/>
              <a:t> in the </a:t>
            </a:r>
            <a:r>
              <a:rPr lang="it-IT" dirty="0" err="1"/>
              <a:t>scree</a:t>
            </a:r>
            <a:r>
              <a:rPr lang="it-IT" dirty="0"/>
              <a:t> </a:t>
            </a:r>
            <a:r>
              <a:rPr lang="it-IT" dirty="0" err="1"/>
              <a:t>diagram</a:t>
            </a:r>
            <a:r>
              <a:rPr lang="it-IT" dirty="0"/>
              <a:t>, the </a:t>
            </a:r>
            <a:r>
              <a:rPr lang="it-IT" dirty="0" err="1"/>
              <a:t>number</a:t>
            </a:r>
            <a:r>
              <a:rPr lang="it-IT" dirty="0"/>
              <a:t> of </a:t>
            </a:r>
            <a:r>
              <a:rPr lang="it-IT" dirty="0" err="1"/>
              <a:t>components</a:t>
            </a:r>
            <a:r>
              <a:rPr lang="it-IT" dirty="0"/>
              <a:t> with </a:t>
            </a:r>
            <a:r>
              <a:rPr lang="it-IT" dirty="0" err="1"/>
              <a:t>eigenvalue</a:t>
            </a:r>
            <a:r>
              <a:rPr lang="it-IT" dirty="0"/>
              <a:t> </a:t>
            </a:r>
            <a:r>
              <a:rPr lang="it-IT" dirty="0" err="1"/>
              <a:t>larger</a:t>
            </a:r>
            <a:r>
              <a:rPr lang="it-IT" dirty="0"/>
              <a:t> </a:t>
            </a:r>
            <a:r>
              <a:rPr lang="it-IT" dirty="0" err="1"/>
              <a:t>than</a:t>
            </a:r>
            <a:r>
              <a:rPr lang="it-IT" dirty="0"/>
              <a:t> 1 </a:t>
            </a:r>
            <a:r>
              <a:rPr lang="it-IT" dirty="0" err="1"/>
              <a:t>was</a:t>
            </a:r>
            <a:r>
              <a:rPr lang="it-IT" dirty="0"/>
              <a:t> 8.</a:t>
            </a:r>
          </a:p>
        </p:txBody>
      </p:sp>
      <p:pic>
        <p:nvPicPr>
          <p:cNvPr id="12" name="Immagin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5617" y="2122954"/>
            <a:ext cx="6649378" cy="4010585"/>
          </a:xfrm>
          <a:prstGeom prst="rect">
            <a:avLst/>
          </a:prstGeom>
        </p:spPr>
      </p:pic>
    </p:spTree>
    <p:extLst>
      <p:ext uri="{BB962C8B-B14F-4D97-AF65-F5344CB8AC3E}">
        <p14:creationId xmlns:p14="http://schemas.microsoft.com/office/powerpoint/2010/main" val="96342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81192" y="702156"/>
            <a:ext cx="11029616" cy="642550"/>
          </a:xfrm>
        </p:spPr>
        <p:txBody>
          <a:bodyPr/>
          <a:lstStyle/>
          <a:p>
            <a:pPr algn="ctr"/>
            <a:r>
              <a:rPr lang="it-IT" dirty="0"/>
              <a:t>PCA III</a:t>
            </a:r>
          </a:p>
        </p:txBody>
      </p:sp>
      <p:sp>
        <p:nvSpPr>
          <p:cNvPr id="3" name="Segnaposto contenuto 2"/>
          <p:cNvSpPr>
            <a:spLocks noGrp="1"/>
          </p:cNvSpPr>
          <p:nvPr>
            <p:ph idx="1"/>
          </p:nvPr>
        </p:nvSpPr>
        <p:spPr>
          <a:xfrm>
            <a:off x="581192" y="1532965"/>
            <a:ext cx="4152173" cy="4733364"/>
          </a:xfrm>
        </p:spPr>
        <p:txBody>
          <a:bodyPr>
            <a:normAutofit lnSpcReduction="10000"/>
          </a:bodyPr>
          <a:lstStyle/>
          <a:p>
            <a:r>
              <a:rPr lang="it-IT" sz="2000" dirty="0"/>
              <a:t>In turn, the </a:t>
            </a:r>
            <a:r>
              <a:rPr lang="it-IT" sz="2000" dirty="0" err="1"/>
              <a:t>proportion</a:t>
            </a:r>
            <a:r>
              <a:rPr lang="it-IT" sz="2000" dirty="0"/>
              <a:t> of </a:t>
            </a:r>
            <a:r>
              <a:rPr lang="it-IT" sz="2000" dirty="0" err="1"/>
              <a:t>variance</a:t>
            </a:r>
            <a:r>
              <a:rPr lang="it-IT" sz="2000" dirty="0"/>
              <a:t> </a:t>
            </a:r>
            <a:r>
              <a:rPr lang="it-IT" sz="2000" dirty="0" err="1"/>
              <a:t>explained</a:t>
            </a:r>
            <a:r>
              <a:rPr lang="it-IT" sz="2000" dirty="0"/>
              <a:t> by the first 5 </a:t>
            </a:r>
            <a:r>
              <a:rPr lang="it-IT" sz="2000" dirty="0" err="1"/>
              <a:t>components</a:t>
            </a:r>
            <a:r>
              <a:rPr lang="it-IT" sz="2000" dirty="0"/>
              <a:t> </a:t>
            </a:r>
            <a:r>
              <a:rPr lang="it-IT" sz="2000" dirty="0" err="1"/>
              <a:t>was</a:t>
            </a:r>
            <a:r>
              <a:rPr lang="it-IT" sz="2000" dirty="0"/>
              <a:t> </a:t>
            </a:r>
            <a:r>
              <a:rPr lang="it-IT" sz="2000" dirty="0" err="1"/>
              <a:t>almost</a:t>
            </a:r>
            <a:r>
              <a:rPr lang="it-IT" sz="2000" dirty="0"/>
              <a:t> 70%.</a:t>
            </a:r>
          </a:p>
          <a:p>
            <a:r>
              <a:rPr lang="it-IT" sz="2000" dirty="0"/>
              <a:t>For </a:t>
            </a:r>
            <a:r>
              <a:rPr lang="it-IT" sz="2000" dirty="0" err="1"/>
              <a:t>this</a:t>
            </a:r>
            <a:r>
              <a:rPr lang="it-IT" sz="2000" dirty="0"/>
              <a:t> </a:t>
            </a:r>
            <a:r>
              <a:rPr lang="it-IT" sz="2000" dirty="0" err="1"/>
              <a:t>reason</a:t>
            </a:r>
            <a:r>
              <a:rPr lang="it-IT" sz="2000" dirty="0"/>
              <a:t>, </a:t>
            </a:r>
            <a:r>
              <a:rPr lang="it-IT" sz="2000" b="1" dirty="0"/>
              <a:t>5 </a:t>
            </a:r>
            <a:r>
              <a:rPr lang="it-IT" sz="2000" b="1" dirty="0" err="1"/>
              <a:t>dietary</a:t>
            </a:r>
            <a:r>
              <a:rPr lang="it-IT" sz="2000" b="1" dirty="0"/>
              <a:t> </a:t>
            </a:r>
            <a:r>
              <a:rPr lang="it-IT" sz="2000" b="1" dirty="0" err="1"/>
              <a:t>patterns</a:t>
            </a:r>
            <a:r>
              <a:rPr lang="it-IT" sz="2000" dirty="0"/>
              <a:t> </a:t>
            </a:r>
            <a:r>
              <a:rPr lang="it-IT" sz="2000" dirty="0" err="1"/>
              <a:t>were</a:t>
            </a:r>
            <a:r>
              <a:rPr lang="it-IT" sz="2000" dirty="0"/>
              <a:t> </a:t>
            </a:r>
            <a:r>
              <a:rPr lang="it-IT" sz="2000" dirty="0" err="1"/>
              <a:t>considered</a:t>
            </a:r>
            <a:r>
              <a:rPr lang="it-IT" sz="2000" dirty="0"/>
              <a:t>.</a:t>
            </a:r>
          </a:p>
          <a:p>
            <a:r>
              <a:rPr lang="it-IT" sz="2000" dirty="0" err="1"/>
              <a:t>Before</a:t>
            </a:r>
            <a:r>
              <a:rPr lang="it-IT" sz="2000" dirty="0"/>
              <a:t> </a:t>
            </a:r>
            <a:r>
              <a:rPr lang="it-IT" sz="2000" dirty="0" err="1"/>
              <a:t>inspecting</a:t>
            </a:r>
            <a:r>
              <a:rPr lang="it-IT" sz="2000" dirty="0"/>
              <a:t> </a:t>
            </a:r>
            <a:r>
              <a:rPr lang="it-IT" sz="2000" dirty="0" err="1"/>
              <a:t>their</a:t>
            </a:r>
            <a:r>
              <a:rPr lang="it-IT" sz="2000" dirty="0"/>
              <a:t> </a:t>
            </a:r>
            <a:r>
              <a:rPr lang="it-IT" sz="2000" dirty="0" err="1"/>
              <a:t>loadings</a:t>
            </a:r>
            <a:r>
              <a:rPr lang="it-IT" sz="2000" dirty="0"/>
              <a:t>, the </a:t>
            </a:r>
            <a:r>
              <a:rPr lang="it-IT" sz="2000" dirty="0" err="1"/>
              <a:t>correlation</a:t>
            </a:r>
            <a:r>
              <a:rPr lang="it-IT" sz="2000" dirty="0"/>
              <a:t> </a:t>
            </a:r>
            <a:r>
              <a:rPr lang="it-IT" sz="2000" dirty="0" err="1"/>
              <a:t>between</a:t>
            </a:r>
            <a:r>
              <a:rPr lang="it-IT" sz="2000" dirty="0"/>
              <a:t> </a:t>
            </a:r>
            <a:r>
              <a:rPr lang="it-IT" sz="2000" dirty="0" err="1"/>
              <a:t>each</a:t>
            </a:r>
            <a:r>
              <a:rPr lang="it-IT" sz="2000" dirty="0"/>
              <a:t> pattern and RA </a:t>
            </a:r>
            <a:r>
              <a:rPr lang="it-IT" sz="2000" dirty="0" err="1"/>
              <a:t>disease</a:t>
            </a:r>
            <a:r>
              <a:rPr lang="it-IT" sz="2000" dirty="0"/>
              <a:t> </a:t>
            </a:r>
            <a:r>
              <a:rPr lang="it-IT" sz="2000" dirty="0" err="1"/>
              <a:t>activity</a:t>
            </a:r>
            <a:r>
              <a:rPr lang="it-IT" sz="2000" dirty="0"/>
              <a:t> </a:t>
            </a:r>
            <a:r>
              <a:rPr lang="it-IT" sz="2000" dirty="0" err="1"/>
              <a:t>was</a:t>
            </a:r>
            <a:r>
              <a:rPr lang="it-IT" sz="2000" dirty="0"/>
              <a:t> </a:t>
            </a:r>
            <a:r>
              <a:rPr lang="it-IT" sz="2000" dirty="0" err="1"/>
              <a:t>evaluated</a:t>
            </a:r>
            <a:r>
              <a:rPr lang="it-IT" sz="2000" dirty="0"/>
              <a:t>.</a:t>
            </a:r>
          </a:p>
          <a:p>
            <a:r>
              <a:rPr lang="it-IT" sz="2000" dirty="0"/>
              <a:t>In </a:t>
            </a:r>
            <a:r>
              <a:rPr lang="it-IT" sz="2000" dirty="0" err="1"/>
              <a:t>this</a:t>
            </a:r>
            <a:r>
              <a:rPr lang="it-IT" sz="2000" dirty="0"/>
              <a:t> way </a:t>
            </a:r>
            <a:r>
              <a:rPr lang="it-IT" sz="2000" dirty="0" err="1"/>
              <a:t>it</a:t>
            </a:r>
            <a:r>
              <a:rPr lang="it-IT" sz="2000" dirty="0"/>
              <a:t> </a:t>
            </a:r>
            <a:r>
              <a:rPr lang="it-IT" sz="2000" dirty="0" err="1"/>
              <a:t>was</a:t>
            </a:r>
            <a:r>
              <a:rPr lang="it-IT" sz="2000" dirty="0"/>
              <a:t> </a:t>
            </a:r>
            <a:r>
              <a:rPr lang="it-IT" sz="2000" dirty="0" err="1"/>
              <a:t>possible</a:t>
            </a:r>
            <a:r>
              <a:rPr lang="it-IT" sz="2000" dirty="0"/>
              <a:t> to focus </a:t>
            </a:r>
            <a:r>
              <a:rPr lang="it-IT" sz="2000" dirty="0" err="1"/>
              <a:t>only</a:t>
            </a:r>
            <a:r>
              <a:rPr lang="it-IT" sz="2000" dirty="0"/>
              <a:t> on </a:t>
            </a:r>
            <a:r>
              <a:rPr lang="it-IT" sz="2000" dirty="0" err="1"/>
              <a:t>those</a:t>
            </a:r>
            <a:r>
              <a:rPr lang="it-IT" sz="2000" dirty="0"/>
              <a:t> for </a:t>
            </a:r>
            <a:r>
              <a:rPr lang="it-IT" sz="2000" dirty="0" err="1"/>
              <a:t>which</a:t>
            </a:r>
            <a:r>
              <a:rPr lang="it-IT" sz="2000" dirty="0"/>
              <a:t> a </a:t>
            </a:r>
            <a:r>
              <a:rPr lang="it-IT" sz="2000" dirty="0" err="1"/>
              <a:t>significant</a:t>
            </a:r>
            <a:r>
              <a:rPr lang="it-IT" sz="2000" dirty="0"/>
              <a:t> relation with RA </a:t>
            </a:r>
            <a:r>
              <a:rPr lang="it-IT" sz="2000" dirty="0" err="1"/>
              <a:t>existed</a:t>
            </a:r>
            <a:r>
              <a:rPr lang="it-IT" sz="2000" dirty="0"/>
              <a:t>.</a:t>
            </a:r>
          </a:p>
          <a:p>
            <a:endParaRPr lang="it-IT"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1430" y="1862977"/>
            <a:ext cx="6649378" cy="4010585"/>
          </a:xfrm>
          <a:prstGeom prst="rect">
            <a:avLst/>
          </a:prstGeom>
        </p:spPr>
      </p:pic>
    </p:spTree>
    <p:extLst>
      <p:ext uri="{BB962C8B-B14F-4D97-AF65-F5344CB8AC3E}">
        <p14:creationId xmlns:p14="http://schemas.microsoft.com/office/powerpoint/2010/main" val="2444793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81193" y="764909"/>
            <a:ext cx="11029616" cy="1188720"/>
          </a:xfrm>
        </p:spPr>
        <p:txBody>
          <a:bodyPr/>
          <a:lstStyle/>
          <a:p>
            <a:pPr algn="ctr"/>
            <a:r>
              <a:rPr lang="it-IT" dirty="0"/>
              <a:t>LINEAR AND LOGISTIC REGRESSION I: OUTCOME VARIABLES</a:t>
            </a:r>
          </a:p>
        </p:txBody>
      </p:sp>
      <p:sp>
        <p:nvSpPr>
          <p:cNvPr id="3" name="Segnaposto contenuto 2"/>
          <p:cNvSpPr>
            <a:spLocks noGrp="1"/>
          </p:cNvSpPr>
          <p:nvPr>
            <p:ph idx="1"/>
          </p:nvPr>
        </p:nvSpPr>
        <p:spPr>
          <a:xfrm>
            <a:off x="581193" y="1953629"/>
            <a:ext cx="4394220" cy="4545783"/>
          </a:xfrm>
        </p:spPr>
        <p:txBody>
          <a:bodyPr>
            <a:normAutofit lnSpcReduction="10000"/>
          </a:bodyPr>
          <a:lstStyle/>
          <a:p>
            <a:r>
              <a:rPr lang="it-IT" dirty="0"/>
              <a:t>To </a:t>
            </a:r>
            <a:r>
              <a:rPr lang="it-IT" dirty="0" err="1"/>
              <a:t>assess</a:t>
            </a:r>
            <a:r>
              <a:rPr lang="it-IT" dirty="0"/>
              <a:t> the </a:t>
            </a:r>
            <a:r>
              <a:rPr lang="it-IT" dirty="0" err="1"/>
              <a:t>existence</a:t>
            </a:r>
            <a:r>
              <a:rPr lang="it-IT" dirty="0"/>
              <a:t> of </a:t>
            </a:r>
            <a:r>
              <a:rPr lang="it-IT" dirty="0" err="1"/>
              <a:t>any</a:t>
            </a:r>
            <a:r>
              <a:rPr lang="it-IT" dirty="0"/>
              <a:t> </a:t>
            </a:r>
            <a:r>
              <a:rPr lang="it-IT" dirty="0" err="1"/>
              <a:t>correlation</a:t>
            </a:r>
            <a:r>
              <a:rPr lang="it-IT" dirty="0"/>
              <a:t> </a:t>
            </a:r>
            <a:r>
              <a:rPr lang="it-IT" dirty="0" err="1"/>
              <a:t>between</a:t>
            </a:r>
            <a:r>
              <a:rPr lang="it-IT" dirty="0"/>
              <a:t> RA </a:t>
            </a:r>
            <a:r>
              <a:rPr lang="it-IT" dirty="0" err="1"/>
              <a:t>disease</a:t>
            </a:r>
            <a:r>
              <a:rPr lang="it-IT" dirty="0"/>
              <a:t> </a:t>
            </a:r>
            <a:r>
              <a:rPr lang="it-IT" dirty="0" err="1"/>
              <a:t>activity</a:t>
            </a:r>
            <a:r>
              <a:rPr lang="it-IT" dirty="0"/>
              <a:t> and </a:t>
            </a:r>
            <a:r>
              <a:rPr lang="it-IT" dirty="0" err="1"/>
              <a:t>each</a:t>
            </a:r>
            <a:r>
              <a:rPr lang="it-IT" dirty="0"/>
              <a:t> of the 5 </a:t>
            </a:r>
            <a:r>
              <a:rPr lang="it-IT" dirty="0" err="1"/>
              <a:t>identified</a:t>
            </a:r>
            <a:r>
              <a:rPr lang="it-IT" dirty="0"/>
              <a:t> </a:t>
            </a:r>
            <a:r>
              <a:rPr lang="it-IT" dirty="0" err="1"/>
              <a:t>dietary</a:t>
            </a:r>
            <a:r>
              <a:rPr lang="it-IT" dirty="0"/>
              <a:t> </a:t>
            </a:r>
            <a:r>
              <a:rPr lang="it-IT" dirty="0" err="1"/>
              <a:t>patterns</a:t>
            </a:r>
            <a:r>
              <a:rPr lang="it-IT" dirty="0"/>
              <a:t>, </a:t>
            </a:r>
            <a:r>
              <a:rPr lang="it-IT" dirty="0" err="1"/>
              <a:t>two</a:t>
            </a:r>
            <a:r>
              <a:rPr lang="it-IT" dirty="0"/>
              <a:t> </a:t>
            </a:r>
            <a:r>
              <a:rPr lang="it-IT" dirty="0" err="1"/>
              <a:t>outcome</a:t>
            </a:r>
            <a:r>
              <a:rPr lang="it-IT" dirty="0"/>
              <a:t> </a:t>
            </a:r>
            <a:r>
              <a:rPr lang="it-IT" dirty="0" err="1"/>
              <a:t>variables</a:t>
            </a:r>
            <a:r>
              <a:rPr lang="it-IT" dirty="0"/>
              <a:t> </a:t>
            </a:r>
            <a:r>
              <a:rPr lang="it-IT" dirty="0" err="1"/>
              <a:t>were</a:t>
            </a:r>
            <a:r>
              <a:rPr lang="it-IT" dirty="0"/>
              <a:t> </a:t>
            </a:r>
            <a:r>
              <a:rPr lang="it-IT" dirty="0" err="1"/>
              <a:t>considered</a:t>
            </a:r>
            <a:r>
              <a:rPr lang="it-IT" dirty="0"/>
              <a:t>: </a:t>
            </a:r>
            <a:r>
              <a:rPr lang="it-IT" dirty="0" err="1"/>
              <a:t>namely</a:t>
            </a:r>
            <a:r>
              <a:rPr lang="it-IT" dirty="0"/>
              <a:t>, DAS28 and SDAI.</a:t>
            </a:r>
          </a:p>
          <a:p>
            <a:r>
              <a:rPr lang="it-IT" dirty="0"/>
              <a:t>The first </a:t>
            </a:r>
            <a:r>
              <a:rPr lang="it-IT" dirty="0" err="1"/>
              <a:t>one</a:t>
            </a:r>
            <a:r>
              <a:rPr lang="it-IT" dirty="0"/>
              <a:t> </a:t>
            </a:r>
            <a:r>
              <a:rPr lang="it-IT" dirty="0" err="1"/>
              <a:t>is</a:t>
            </a:r>
            <a:r>
              <a:rPr lang="it-IT" dirty="0"/>
              <a:t> an </a:t>
            </a:r>
            <a:r>
              <a:rPr lang="it-IT" dirty="0" err="1"/>
              <a:t>index</a:t>
            </a:r>
            <a:r>
              <a:rPr lang="it-IT" dirty="0"/>
              <a:t> </a:t>
            </a:r>
            <a:r>
              <a:rPr lang="it-IT" dirty="0" err="1"/>
              <a:t>ranging</a:t>
            </a:r>
            <a:r>
              <a:rPr lang="it-IT" dirty="0"/>
              <a:t> from 0 (</a:t>
            </a:r>
            <a:r>
              <a:rPr lang="it-IT" dirty="0" err="1"/>
              <a:t>remission</a:t>
            </a:r>
            <a:r>
              <a:rPr lang="it-IT" dirty="0"/>
              <a:t>) to 10 (</a:t>
            </a:r>
            <a:r>
              <a:rPr lang="it-IT" dirty="0" err="1"/>
              <a:t>most</a:t>
            </a:r>
            <a:r>
              <a:rPr lang="it-IT" dirty="0"/>
              <a:t> severe </a:t>
            </a:r>
            <a:r>
              <a:rPr lang="it-IT" dirty="0" err="1"/>
              <a:t>form</a:t>
            </a:r>
            <a:r>
              <a:rPr lang="it-IT" dirty="0"/>
              <a:t> of the </a:t>
            </a:r>
            <a:r>
              <a:rPr lang="it-IT" dirty="0" err="1"/>
              <a:t>disease</a:t>
            </a:r>
            <a:r>
              <a:rPr lang="it-IT" dirty="0"/>
              <a:t>). </a:t>
            </a:r>
            <a:r>
              <a:rPr lang="it-IT" dirty="0" err="1"/>
              <a:t>Values</a:t>
            </a:r>
            <a:r>
              <a:rPr lang="it-IT" dirty="0"/>
              <a:t> of the </a:t>
            </a:r>
            <a:r>
              <a:rPr lang="it-IT" dirty="0" err="1"/>
              <a:t>index</a:t>
            </a:r>
            <a:r>
              <a:rPr lang="it-IT" dirty="0"/>
              <a:t> </a:t>
            </a:r>
            <a:r>
              <a:rPr lang="it-IT" dirty="0" err="1"/>
              <a:t>above</a:t>
            </a:r>
            <a:r>
              <a:rPr lang="it-IT" dirty="0"/>
              <a:t> 5.1 </a:t>
            </a:r>
            <a:r>
              <a:rPr lang="it-IT" dirty="0" err="1"/>
              <a:t>denotes</a:t>
            </a:r>
            <a:r>
              <a:rPr lang="it-IT" dirty="0"/>
              <a:t> </a:t>
            </a:r>
            <a:r>
              <a:rPr lang="it-IT" dirty="0" err="1"/>
              <a:t>that</a:t>
            </a:r>
            <a:r>
              <a:rPr lang="it-IT" dirty="0"/>
              <a:t> the </a:t>
            </a:r>
            <a:r>
              <a:rPr lang="it-IT" dirty="0" err="1"/>
              <a:t>disease</a:t>
            </a:r>
            <a:r>
              <a:rPr lang="it-IT" dirty="0"/>
              <a:t> </a:t>
            </a:r>
            <a:r>
              <a:rPr lang="it-IT" dirty="0" err="1"/>
              <a:t>activity</a:t>
            </a:r>
            <a:r>
              <a:rPr lang="it-IT" dirty="0"/>
              <a:t> </a:t>
            </a:r>
            <a:r>
              <a:rPr lang="it-IT" dirty="0" err="1"/>
              <a:t>is</a:t>
            </a:r>
            <a:r>
              <a:rPr lang="it-IT" dirty="0"/>
              <a:t> high.</a:t>
            </a:r>
          </a:p>
          <a:p>
            <a:r>
              <a:rPr lang="it-IT" dirty="0"/>
              <a:t>The </a:t>
            </a:r>
            <a:r>
              <a:rPr lang="it-IT" dirty="0" err="1"/>
              <a:t>second</a:t>
            </a:r>
            <a:r>
              <a:rPr lang="it-IT" dirty="0"/>
              <a:t> </a:t>
            </a:r>
            <a:r>
              <a:rPr lang="it-IT" dirty="0" err="1"/>
              <a:t>index</a:t>
            </a:r>
            <a:r>
              <a:rPr lang="it-IT" dirty="0"/>
              <a:t> </a:t>
            </a:r>
            <a:r>
              <a:rPr lang="it-IT" dirty="0" err="1"/>
              <a:t>ranges</a:t>
            </a:r>
            <a:r>
              <a:rPr lang="it-IT" dirty="0"/>
              <a:t> from 0.1 to 86. Like in the </a:t>
            </a:r>
            <a:r>
              <a:rPr lang="it-IT" dirty="0" err="1"/>
              <a:t>previous</a:t>
            </a:r>
            <a:r>
              <a:rPr lang="it-IT" dirty="0"/>
              <a:t> case the </a:t>
            </a:r>
            <a:r>
              <a:rPr lang="it-IT" dirty="0" err="1"/>
              <a:t>index</a:t>
            </a:r>
            <a:r>
              <a:rPr lang="it-IT" dirty="0"/>
              <a:t> </a:t>
            </a:r>
            <a:r>
              <a:rPr lang="it-IT" dirty="0" err="1"/>
              <a:t>is</a:t>
            </a:r>
            <a:r>
              <a:rPr lang="it-IT" dirty="0"/>
              <a:t> </a:t>
            </a:r>
            <a:r>
              <a:rPr lang="it-IT" dirty="0" err="1"/>
              <a:t>increasing</a:t>
            </a:r>
            <a:r>
              <a:rPr lang="it-IT" dirty="0"/>
              <a:t> in </a:t>
            </a:r>
            <a:r>
              <a:rPr lang="it-IT" dirty="0" err="1"/>
              <a:t>disease</a:t>
            </a:r>
            <a:r>
              <a:rPr lang="it-IT" dirty="0"/>
              <a:t> </a:t>
            </a:r>
            <a:r>
              <a:rPr lang="it-IT" dirty="0" err="1"/>
              <a:t>severity</a:t>
            </a:r>
            <a:r>
              <a:rPr lang="it-IT" dirty="0"/>
              <a:t>; the </a:t>
            </a:r>
            <a:r>
              <a:rPr lang="it-IT" dirty="0" err="1"/>
              <a:t>threshold</a:t>
            </a:r>
            <a:r>
              <a:rPr lang="it-IT" dirty="0"/>
              <a:t> of high </a:t>
            </a:r>
            <a:r>
              <a:rPr lang="it-IT" dirty="0" err="1"/>
              <a:t>disease</a:t>
            </a:r>
            <a:r>
              <a:rPr lang="it-IT" dirty="0"/>
              <a:t> </a:t>
            </a:r>
            <a:r>
              <a:rPr lang="it-IT" dirty="0" err="1"/>
              <a:t>activity</a:t>
            </a:r>
            <a:r>
              <a:rPr lang="it-IT" dirty="0"/>
              <a:t> </a:t>
            </a:r>
            <a:r>
              <a:rPr lang="it-IT" dirty="0" err="1"/>
              <a:t>is</a:t>
            </a:r>
            <a:r>
              <a:rPr lang="it-IT" dirty="0"/>
              <a:t> 26.1 in </a:t>
            </a:r>
            <a:r>
              <a:rPr lang="it-IT" dirty="0" err="1"/>
              <a:t>this</a:t>
            </a:r>
            <a:r>
              <a:rPr lang="it-IT" dirty="0"/>
              <a:t> case.</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5388" y="2623897"/>
            <a:ext cx="5970495" cy="2817679"/>
          </a:xfrm>
          <a:prstGeom prst="rect">
            <a:avLst/>
          </a:prstGeom>
        </p:spPr>
      </p:pic>
    </p:spTree>
    <p:extLst>
      <p:ext uri="{BB962C8B-B14F-4D97-AF65-F5344CB8AC3E}">
        <p14:creationId xmlns:p14="http://schemas.microsoft.com/office/powerpoint/2010/main" val="1607006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81192" y="845592"/>
            <a:ext cx="11029616" cy="812879"/>
          </a:xfrm>
        </p:spPr>
        <p:txBody>
          <a:bodyPr>
            <a:normAutofit fontScale="90000"/>
          </a:bodyPr>
          <a:lstStyle/>
          <a:p>
            <a:pPr algn="ctr"/>
            <a:r>
              <a:rPr lang="it-IT" dirty="0"/>
              <a:t>LINEAR AND LOGISTIC REGRESSION II: NO CONFOUNDING FACTORS</a:t>
            </a:r>
          </a:p>
        </p:txBody>
      </p:sp>
      <p:sp>
        <p:nvSpPr>
          <p:cNvPr id="3" name="Segnaposto contenuto 2"/>
          <p:cNvSpPr>
            <a:spLocks noGrp="1"/>
          </p:cNvSpPr>
          <p:nvPr>
            <p:ph idx="1"/>
          </p:nvPr>
        </p:nvSpPr>
        <p:spPr>
          <a:xfrm>
            <a:off x="581192" y="1900519"/>
            <a:ext cx="11029615" cy="5208496"/>
          </a:xfrm>
        </p:spPr>
        <p:txBody>
          <a:bodyPr>
            <a:normAutofit/>
          </a:bodyPr>
          <a:lstStyle/>
          <a:p>
            <a:r>
              <a:rPr lang="it-IT" dirty="0" err="1"/>
              <a:t>Since</a:t>
            </a:r>
            <a:r>
              <a:rPr lang="it-IT" dirty="0"/>
              <a:t> the </a:t>
            </a:r>
            <a:r>
              <a:rPr lang="it-IT" dirty="0" err="1"/>
              <a:t>index</a:t>
            </a:r>
            <a:r>
              <a:rPr lang="it-IT" dirty="0"/>
              <a:t> </a:t>
            </a:r>
            <a:r>
              <a:rPr lang="it-IT" dirty="0" err="1"/>
              <a:t>variables</a:t>
            </a:r>
            <a:r>
              <a:rPr lang="it-IT" dirty="0"/>
              <a:t> are </a:t>
            </a:r>
            <a:r>
              <a:rPr lang="it-IT" dirty="0" err="1"/>
              <a:t>continuous</a:t>
            </a:r>
            <a:r>
              <a:rPr lang="it-IT" dirty="0"/>
              <a:t>, </a:t>
            </a:r>
            <a:r>
              <a:rPr lang="it-IT" dirty="0" err="1"/>
              <a:t>they</a:t>
            </a:r>
            <a:r>
              <a:rPr lang="it-IT" dirty="0"/>
              <a:t> </a:t>
            </a:r>
            <a:r>
              <a:rPr lang="it-IT" dirty="0" err="1"/>
              <a:t>were</a:t>
            </a:r>
            <a:r>
              <a:rPr lang="it-IT" dirty="0"/>
              <a:t> </a:t>
            </a:r>
            <a:r>
              <a:rPr lang="it-IT" dirty="0" err="1"/>
              <a:t>suitable</a:t>
            </a:r>
            <a:r>
              <a:rPr lang="it-IT" dirty="0"/>
              <a:t> for </a:t>
            </a:r>
            <a:r>
              <a:rPr lang="it-IT" dirty="0" err="1"/>
              <a:t>both</a:t>
            </a:r>
            <a:r>
              <a:rPr lang="it-IT" dirty="0"/>
              <a:t> a linear and a </a:t>
            </a:r>
            <a:r>
              <a:rPr lang="it-IT" dirty="0" err="1"/>
              <a:t>logistic</a:t>
            </a:r>
            <a:r>
              <a:rPr lang="it-IT" dirty="0"/>
              <a:t> </a:t>
            </a:r>
            <a:r>
              <a:rPr lang="it-IT" dirty="0" err="1"/>
              <a:t>regression</a:t>
            </a:r>
            <a:r>
              <a:rPr lang="it-IT" dirty="0"/>
              <a:t> model.</a:t>
            </a:r>
          </a:p>
          <a:p>
            <a:r>
              <a:rPr lang="it-IT" dirty="0"/>
              <a:t>In </a:t>
            </a:r>
            <a:r>
              <a:rPr lang="it-IT" dirty="0" err="1"/>
              <a:t>particular</a:t>
            </a:r>
            <a:r>
              <a:rPr lang="it-IT" dirty="0"/>
              <a:t>, in the linear </a:t>
            </a:r>
            <a:r>
              <a:rPr lang="it-IT" dirty="0" err="1"/>
              <a:t>models</a:t>
            </a:r>
            <a:r>
              <a:rPr lang="it-IT" dirty="0"/>
              <a:t>, a </a:t>
            </a:r>
            <a:r>
              <a:rPr lang="it-IT" dirty="0" err="1"/>
              <a:t>simple</a:t>
            </a:r>
            <a:r>
              <a:rPr lang="it-IT" dirty="0"/>
              <a:t> </a:t>
            </a:r>
            <a:r>
              <a:rPr lang="it-IT" dirty="0" err="1"/>
              <a:t>regression</a:t>
            </a:r>
            <a:r>
              <a:rPr lang="it-IT" dirty="0"/>
              <a:t> of the </a:t>
            </a:r>
            <a:r>
              <a:rPr lang="it-IT" dirty="0" err="1"/>
              <a:t>disease</a:t>
            </a:r>
            <a:r>
              <a:rPr lang="it-IT" dirty="0"/>
              <a:t> score on the </a:t>
            </a:r>
            <a:r>
              <a:rPr lang="it-IT" dirty="0" err="1"/>
              <a:t>dietary</a:t>
            </a:r>
            <a:r>
              <a:rPr lang="it-IT" dirty="0"/>
              <a:t> pattern </a:t>
            </a:r>
            <a:r>
              <a:rPr lang="it-IT" dirty="0" err="1"/>
              <a:t>considered</a:t>
            </a:r>
            <a:r>
              <a:rPr lang="it-IT" dirty="0"/>
              <a:t> </a:t>
            </a:r>
            <a:r>
              <a:rPr lang="it-IT" dirty="0" err="1"/>
              <a:t>was</a:t>
            </a:r>
            <a:r>
              <a:rPr lang="it-IT" dirty="0"/>
              <a:t> </a:t>
            </a:r>
            <a:r>
              <a:rPr lang="it-IT" dirty="0" err="1"/>
              <a:t>carried</a:t>
            </a:r>
            <a:r>
              <a:rPr lang="it-IT" dirty="0"/>
              <a:t> out.</a:t>
            </a:r>
          </a:p>
          <a:p>
            <a:r>
              <a:rPr lang="it-IT" dirty="0"/>
              <a:t>In the </a:t>
            </a:r>
            <a:r>
              <a:rPr lang="it-IT" dirty="0" err="1"/>
              <a:t>logistic</a:t>
            </a:r>
            <a:r>
              <a:rPr lang="it-IT" dirty="0"/>
              <a:t> </a:t>
            </a:r>
            <a:r>
              <a:rPr lang="it-IT" dirty="0" err="1"/>
              <a:t>models</a:t>
            </a:r>
            <a:r>
              <a:rPr lang="it-IT" dirty="0"/>
              <a:t>, </a:t>
            </a:r>
            <a:r>
              <a:rPr lang="it-IT" dirty="0" err="1"/>
              <a:t>instead</a:t>
            </a:r>
            <a:r>
              <a:rPr lang="it-IT" dirty="0"/>
              <a:t>, the 2 </a:t>
            </a:r>
            <a:r>
              <a:rPr lang="it-IT" dirty="0" err="1"/>
              <a:t>indexes</a:t>
            </a:r>
            <a:r>
              <a:rPr lang="it-IT" dirty="0"/>
              <a:t> </a:t>
            </a:r>
            <a:r>
              <a:rPr lang="it-IT" dirty="0" err="1"/>
              <a:t>were</a:t>
            </a:r>
            <a:r>
              <a:rPr lang="it-IT" dirty="0"/>
              <a:t> </a:t>
            </a:r>
            <a:r>
              <a:rPr lang="it-IT" dirty="0" err="1"/>
              <a:t>factorized</a:t>
            </a:r>
            <a:r>
              <a:rPr lang="it-IT" dirty="0"/>
              <a:t>: </a:t>
            </a:r>
            <a:r>
              <a:rPr lang="it-IT" dirty="0" err="1"/>
              <a:t>namely</a:t>
            </a:r>
            <a:r>
              <a:rPr lang="it-IT" dirty="0"/>
              <a:t>, a </a:t>
            </a:r>
            <a:r>
              <a:rPr lang="it-IT" dirty="0" err="1"/>
              <a:t>factor</a:t>
            </a:r>
            <a:r>
              <a:rPr lang="it-IT" dirty="0"/>
              <a:t> with </a:t>
            </a:r>
            <a:r>
              <a:rPr lang="it-IT" dirty="0" err="1"/>
              <a:t>value</a:t>
            </a:r>
            <a:r>
              <a:rPr lang="it-IT" dirty="0"/>
              <a:t> 1 </a:t>
            </a:r>
            <a:r>
              <a:rPr lang="it-IT" dirty="0" err="1"/>
              <a:t>was</a:t>
            </a:r>
            <a:r>
              <a:rPr lang="it-IT" dirty="0"/>
              <a:t> </a:t>
            </a:r>
            <a:r>
              <a:rPr lang="it-IT" dirty="0" err="1"/>
              <a:t>assigned</a:t>
            </a:r>
            <a:r>
              <a:rPr lang="it-IT" dirty="0"/>
              <a:t> to the </a:t>
            </a:r>
            <a:r>
              <a:rPr lang="it-IT" dirty="0" err="1"/>
              <a:t>index</a:t>
            </a:r>
            <a:r>
              <a:rPr lang="it-IT" dirty="0"/>
              <a:t> </a:t>
            </a:r>
            <a:r>
              <a:rPr lang="it-IT" dirty="0" err="1"/>
              <a:t>values</a:t>
            </a:r>
            <a:r>
              <a:rPr lang="it-IT" dirty="0"/>
              <a:t> </a:t>
            </a:r>
            <a:r>
              <a:rPr lang="it-IT" dirty="0" err="1"/>
              <a:t>above</a:t>
            </a:r>
            <a:r>
              <a:rPr lang="it-IT" dirty="0"/>
              <a:t> the high </a:t>
            </a:r>
            <a:r>
              <a:rPr lang="it-IT" dirty="0" err="1"/>
              <a:t>disease</a:t>
            </a:r>
            <a:r>
              <a:rPr lang="it-IT" dirty="0"/>
              <a:t> </a:t>
            </a:r>
            <a:r>
              <a:rPr lang="it-IT" dirty="0" err="1"/>
              <a:t>activity</a:t>
            </a:r>
            <a:r>
              <a:rPr lang="it-IT" dirty="0"/>
              <a:t> </a:t>
            </a:r>
            <a:r>
              <a:rPr lang="it-IT" dirty="0" err="1"/>
              <a:t>threshold</a:t>
            </a:r>
            <a:r>
              <a:rPr lang="it-IT" dirty="0"/>
              <a:t>; 0 to </a:t>
            </a:r>
            <a:r>
              <a:rPr lang="it-IT" dirty="0" err="1"/>
              <a:t>those</a:t>
            </a:r>
            <a:r>
              <a:rPr lang="it-IT" dirty="0"/>
              <a:t> </a:t>
            </a:r>
            <a:r>
              <a:rPr lang="it-IT" dirty="0" err="1"/>
              <a:t>below</a:t>
            </a:r>
            <a:r>
              <a:rPr lang="it-IT" dirty="0"/>
              <a:t>.</a:t>
            </a:r>
          </a:p>
          <a:p>
            <a:r>
              <a:rPr lang="it-IT" dirty="0"/>
              <a:t>To be </a:t>
            </a:r>
            <a:r>
              <a:rPr lang="it-IT" dirty="0" err="1"/>
              <a:t>sure</a:t>
            </a:r>
            <a:r>
              <a:rPr lang="it-IT" dirty="0"/>
              <a:t> to </a:t>
            </a:r>
            <a:r>
              <a:rPr lang="it-IT" dirty="0" err="1"/>
              <a:t>capture</a:t>
            </a:r>
            <a:r>
              <a:rPr lang="it-IT" dirty="0"/>
              <a:t> </a:t>
            </a:r>
            <a:r>
              <a:rPr lang="it-IT" dirty="0" err="1"/>
              <a:t>statistically</a:t>
            </a:r>
            <a:r>
              <a:rPr lang="it-IT" dirty="0"/>
              <a:t> </a:t>
            </a:r>
            <a:r>
              <a:rPr lang="it-IT" dirty="0" err="1"/>
              <a:t>meaningful</a:t>
            </a:r>
            <a:r>
              <a:rPr lang="it-IT" dirty="0"/>
              <a:t> relations, in </a:t>
            </a:r>
            <a:r>
              <a:rPr lang="it-IT" dirty="0" err="1"/>
              <a:t>addition</a:t>
            </a:r>
            <a:r>
              <a:rPr lang="it-IT" dirty="0"/>
              <a:t> to </a:t>
            </a:r>
            <a:r>
              <a:rPr lang="it-IT" dirty="0" err="1"/>
              <a:t>these</a:t>
            </a:r>
            <a:r>
              <a:rPr lang="it-IT" dirty="0"/>
              <a:t> </a:t>
            </a:r>
            <a:r>
              <a:rPr lang="it-IT" dirty="0" err="1"/>
              <a:t>two</a:t>
            </a:r>
            <a:r>
              <a:rPr lang="it-IT" dirty="0"/>
              <a:t> </a:t>
            </a:r>
            <a:r>
              <a:rPr lang="it-IT" dirty="0" err="1"/>
              <a:t>simple</a:t>
            </a:r>
            <a:r>
              <a:rPr lang="it-IT" dirty="0"/>
              <a:t> </a:t>
            </a:r>
            <a:r>
              <a:rPr lang="it-IT" dirty="0" err="1"/>
              <a:t>models</a:t>
            </a:r>
            <a:r>
              <a:rPr lang="it-IT" dirty="0"/>
              <a:t>, </a:t>
            </a:r>
            <a:r>
              <a:rPr lang="it-IT" dirty="0" err="1"/>
              <a:t>two</a:t>
            </a:r>
            <a:r>
              <a:rPr lang="it-IT" dirty="0"/>
              <a:t> more </a:t>
            </a:r>
            <a:r>
              <a:rPr lang="it-IT" dirty="0" err="1"/>
              <a:t>regressions</a:t>
            </a:r>
            <a:r>
              <a:rPr lang="it-IT" dirty="0"/>
              <a:t> </a:t>
            </a:r>
            <a:r>
              <a:rPr lang="it-IT" dirty="0" err="1"/>
              <a:t>were</a:t>
            </a:r>
            <a:r>
              <a:rPr lang="it-IT" dirty="0"/>
              <a:t> </a:t>
            </a:r>
            <a:r>
              <a:rPr lang="it-IT" dirty="0" err="1"/>
              <a:t>implemented</a:t>
            </a:r>
            <a:r>
              <a:rPr lang="it-IT" dirty="0"/>
              <a:t>.</a:t>
            </a:r>
          </a:p>
          <a:p>
            <a:r>
              <a:rPr lang="it-IT" dirty="0"/>
              <a:t>In </a:t>
            </a:r>
            <a:r>
              <a:rPr lang="it-IT" dirty="0" err="1"/>
              <a:t>particular</a:t>
            </a:r>
            <a:r>
              <a:rPr lang="it-IT" dirty="0"/>
              <a:t>, </a:t>
            </a:r>
            <a:r>
              <a:rPr lang="it-IT" dirty="0" err="1"/>
              <a:t>every</a:t>
            </a:r>
            <a:r>
              <a:rPr lang="it-IT" dirty="0"/>
              <a:t> </a:t>
            </a:r>
            <a:r>
              <a:rPr lang="it-IT" dirty="0" err="1"/>
              <a:t>dietary</a:t>
            </a:r>
            <a:r>
              <a:rPr lang="it-IT" dirty="0"/>
              <a:t> pattern </a:t>
            </a:r>
            <a:r>
              <a:rPr lang="it-IT" dirty="0" err="1"/>
              <a:t>variable</a:t>
            </a:r>
            <a:r>
              <a:rPr lang="it-IT" dirty="0"/>
              <a:t> </a:t>
            </a:r>
            <a:r>
              <a:rPr lang="it-IT" dirty="0" err="1"/>
              <a:t>was</a:t>
            </a:r>
            <a:r>
              <a:rPr lang="it-IT" dirty="0"/>
              <a:t> </a:t>
            </a:r>
            <a:r>
              <a:rPr lang="it-IT" dirty="0" err="1"/>
              <a:t>factorized</a:t>
            </a:r>
            <a:r>
              <a:rPr lang="it-IT" dirty="0"/>
              <a:t>: more </a:t>
            </a:r>
            <a:r>
              <a:rPr lang="it-IT" dirty="0" err="1"/>
              <a:t>specifically</a:t>
            </a:r>
            <a:r>
              <a:rPr lang="it-IT" dirty="0"/>
              <a:t>, the </a:t>
            </a:r>
            <a:r>
              <a:rPr lang="it-IT" dirty="0" err="1"/>
              <a:t>quantcut</a:t>
            </a:r>
            <a:r>
              <a:rPr lang="it-IT" dirty="0"/>
              <a:t> </a:t>
            </a:r>
            <a:r>
              <a:rPr lang="it-IT" dirty="0" err="1"/>
              <a:t>function</a:t>
            </a:r>
            <a:r>
              <a:rPr lang="it-IT" dirty="0"/>
              <a:t> </a:t>
            </a:r>
            <a:r>
              <a:rPr lang="it-IT" dirty="0" err="1"/>
              <a:t>was</a:t>
            </a:r>
            <a:r>
              <a:rPr lang="it-IT" dirty="0"/>
              <a:t> </a:t>
            </a:r>
            <a:r>
              <a:rPr lang="it-IT" dirty="0" err="1"/>
              <a:t>used</a:t>
            </a:r>
            <a:r>
              <a:rPr lang="it-IT" dirty="0"/>
              <a:t> in </a:t>
            </a:r>
            <a:r>
              <a:rPr lang="it-IT" dirty="0" err="1"/>
              <a:t>order</a:t>
            </a:r>
            <a:r>
              <a:rPr lang="it-IT" dirty="0"/>
              <a:t> to create 4 </a:t>
            </a:r>
            <a:r>
              <a:rPr lang="it-IT" dirty="0" err="1"/>
              <a:t>factors</a:t>
            </a:r>
            <a:r>
              <a:rPr lang="it-IT" dirty="0"/>
              <a:t>, </a:t>
            </a:r>
            <a:r>
              <a:rPr lang="it-IT" dirty="0" err="1"/>
              <a:t>one</a:t>
            </a:r>
            <a:r>
              <a:rPr lang="it-IT" dirty="0"/>
              <a:t> for </a:t>
            </a:r>
            <a:r>
              <a:rPr lang="it-IT" dirty="0" err="1"/>
              <a:t>each</a:t>
            </a:r>
            <a:r>
              <a:rPr lang="it-IT" dirty="0"/>
              <a:t> quartile of </a:t>
            </a:r>
            <a:r>
              <a:rPr lang="it-IT" dirty="0" err="1"/>
              <a:t>each</a:t>
            </a:r>
            <a:r>
              <a:rPr lang="it-IT" dirty="0"/>
              <a:t> </a:t>
            </a:r>
            <a:r>
              <a:rPr lang="it-IT" dirty="0" err="1"/>
              <a:t>variable</a:t>
            </a:r>
            <a:r>
              <a:rPr lang="it-IT" dirty="0"/>
              <a:t>; </a:t>
            </a:r>
            <a:r>
              <a:rPr lang="it-IT" dirty="0" err="1"/>
              <a:t>every</a:t>
            </a:r>
            <a:r>
              <a:rPr lang="it-IT" dirty="0"/>
              <a:t> </a:t>
            </a:r>
            <a:r>
              <a:rPr lang="it-IT" dirty="0" err="1"/>
              <a:t>observation</a:t>
            </a:r>
            <a:r>
              <a:rPr lang="it-IT" dirty="0"/>
              <a:t> </a:t>
            </a:r>
            <a:r>
              <a:rPr lang="it-IT" dirty="0" err="1"/>
              <a:t>was</a:t>
            </a:r>
            <a:r>
              <a:rPr lang="it-IT" dirty="0"/>
              <a:t> </a:t>
            </a:r>
            <a:r>
              <a:rPr lang="it-IT" dirty="0" err="1"/>
              <a:t>assigned</a:t>
            </a:r>
            <a:r>
              <a:rPr lang="it-IT" dirty="0"/>
              <a:t> to the </a:t>
            </a:r>
            <a:r>
              <a:rPr lang="it-IT" dirty="0" err="1"/>
              <a:t>factor</a:t>
            </a:r>
            <a:r>
              <a:rPr lang="it-IT" dirty="0"/>
              <a:t> of </a:t>
            </a:r>
            <a:r>
              <a:rPr lang="it-IT" dirty="0" err="1"/>
              <a:t>its</a:t>
            </a:r>
            <a:r>
              <a:rPr lang="it-IT" dirty="0"/>
              <a:t> </a:t>
            </a:r>
            <a:r>
              <a:rPr lang="it-IT" dirty="0" err="1"/>
              <a:t>corresponding</a:t>
            </a:r>
            <a:r>
              <a:rPr lang="it-IT" dirty="0"/>
              <a:t> quartile.</a:t>
            </a:r>
          </a:p>
          <a:p>
            <a:r>
              <a:rPr lang="it-IT" dirty="0" err="1"/>
              <a:t>Then</a:t>
            </a:r>
            <a:r>
              <a:rPr lang="it-IT" dirty="0"/>
              <a:t>, a (linear or </a:t>
            </a:r>
            <a:r>
              <a:rPr lang="it-IT" dirty="0" err="1"/>
              <a:t>logistic</a:t>
            </a:r>
            <a:r>
              <a:rPr lang="it-IT" dirty="0"/>
              <a:t>) </a:t>
            </a:r>
            <a:r>
              <a:rPr lang="it-IT" dirty="0" err="1"/>
              <a:t>regression</a:t>
            </a:r>
            <a:r>
              <a:rPr lang="it-IT" dirty="0"/>
              <a:t> of the </a:t>
            </a:r>
            <a:r>
              <a:rPr lang="it-IT" dirty="0" err="1"/>
              <a:t>indexes</a:t>
            </a:r>
            <a:r>
              <a:rPr lang="it-IT" dirty="0"/>
              <a:t> on the </a:t>
            </a:r>
            <a:r>
              <a:rPr lang="it-IT" dirty="0" err="1"/>
              <a:t>previously</a:t>
            </a:r>
            <a:r>
              <a:rPr lang="it-IT" dirty="0"/>
              <a:t> </a:t>
            </a:r>
            <a:r>
              <a:rPr lang="it-IT" dirty="0" err="1"/>
              <a:t>factorized</a:t>
            </a:r>
            <a:r>
              <a:rPr lang="it-IT" dirty="0"/>
              <a:t> </a:t>
            </a:r>
            <a:r>
              <a:rPr lang="it-IT" dirty="0" err="1"/>
              <a:t>variables</a:t>
            </a:r>
            <a:r>
              <a:rPr lang="it-IT" dirty="0"/>
              <a:t> </a:t>
            </a:r>
            <a:r>
              <a:rPr lang="it-IT" dirty="0" err="1"/>
              <a:t>was</a:t>
            </a:r>
            <a:r>
              <a:rPr lang="it-IT" dirty="0"/>
              <a:t> </a:t>
            </a:r>
            <a:r>
              <a:rPr lang="it-IT" dirty="0" err="1"/>
              <a:t>implemented</a:t>
            </a:r>
            <a:r>
              <a:rPr lang="it-IT" dirty="0"/>
              <a:t> to </a:t>
            </a:r>
            <a:r>
              <a:rPr lang="it-IT" dirty="0" err="1"/>
              <a:t>evaluate</a:t>
            </a:r>
            <a:r>
              <a:rPr lang="it-IT" dirty="0"/>
              <a:t> </a:t>
            </a:r>
            <a:r>
              <a:rPr lang="it-IT" dirty="0" err="1"/>
              <a:t>if</a:t>
            </a:r>
            <a:r>
              <a:rPr lang="it-IT" dirty="0"/>
              <a:t> </a:t>
            </a:r>
            <a:r>
              <a:rPr lang="it-IT" dirty="0" err="1"/>
              <a:t>there</a:t>
            </a:r>
            <a:r>
              <a:rPr lang="it-IT" dirty="0"/>
              <a:t> </a:t>
            </a:r>
            <a:r>
              <a:rPr lang="it-IT" dirty="0" err="1"/>
              <a:t>was</a:t>
            </a:r>
            <a:r>
              <a:rPr lang="it-IT" dirty="0"/>
              <a:t> </a:t>
            </a:r>
            <a:r>
              <a:rPr lang="it-IT" dirty="0" err="1"/>
              <a:t>any</a:t>
            </a:r>
            <a:r>
              <a:rPr lang="it-IT" dirty="0"/>
              <a:t> </a:t>
            </a:r>
            <a:r>
              <a:rPr lang="it-IT" dirty="0" err="1"/>
              <a:t>statistically</a:t>
            </a:r>
            <a:r>
              <a:rPr lang="it-IT" dirty="0"/>
              <a:t> </a:t>
            </a:r>
            <a:r>
              <a:rPr lang="it-IT" dirty="0" err="1"/>
              <a:t>significant</a:t>
            </a:r>
            <a:r>
              <a:rPr lang="it-IT" dirty="0"/>
              <a:t> </a:t>
            </a:r>
            <a:r>
              <a:rPr lang="it-IT" dirty="0" err="1"/>
              <a:t>difference</a:t>
            </a:r>
            <a:r>
              <a:rPr lang="it-IT" dirty="0"/>
              <a:t> in the </a:t>
            </a:r>
            <a:r>
              <a:rPr lang="it-IT" dirty="0" err="1"/>
              <a:t>index</a:t>
            </a:r>
            <a:r>
              <a:rPr lang="it-IT" dirty="0"/>
              <a:t> </a:t>
            </a:r>
            <a:r>
              <a:rPr lang="it-IT" dirty="0" err="1"/>
              <a:t>values</a:t>
            </a:r>
            <a:r>
              <a:rPr lang="it-IT" dirty="0"/>
              <a:t> </a:t>
            </a:r>
            <a:r>
              <a:rPr lang="it-IT" dirty="0" err="1"/>
              <a:t>between</a:t>
            </a:r>
            <a:r>
              <a:rPr lang="it-IT" dirty="0"/>
              <a:t> </a:t>
            </a:r>
            <a:r>
              <a:rPr lang="it-IT" dirty="0" err="1"/>
              <a:t>quartiles</a:t>
            </a:r>
            <a:r>
              <a:rPr lang="it-IT" dirty="0"/>
              <a:t>.</a:t>
            </a:r>
          </a:p>
          <a:p>
            <a:endParaRPr lang="it-IT" dirty="0"/>
          </a:p>
          <a:p>
            <a:endParaRPr lang="it-IT" dirty="0"/>
          </a:p>
        </p:txBody>
      </p:sp>
    </p:spTree>
    <p:extLst>
      <p:ext uri="{BB962C8B-B14F-4D97-AF65-F5344CB8AC3E}">
        <p14:creationId xmlns:p14="http://schemas.microsoft.com/office/powerpoint/2010/main" val="1279869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777475-D077-470A-9E70-5A33BD52CAB2}"/>
              </a:ext>
            </a:extLst>
          </p:cNvPr>
          <p:cNvPicPr>
            <a:picLocks noChangeAspect="1"/>
          </p:cNvPicPr>
          <p:nvPr/>
        </p:nvPicPr>
        <p:blipFill rotWithShape="1">
          <a:blip r:embed="rId3"/>
          <a:srcRect t="8072" b="35678"/>
          <a:stretch/>
        </p:blipFill>
        <p:spPr>
          <a:xfrm>
            <a:off x="1" y="10"/>
            <a:ext cx="12191999" cy="6857990"/>
          </a:xfrm>
          <a:prstGeom prst="rect">
            <a:avLst/>
          </a:prstGeom>
        </p:spPr>
      </p:pic>
      <p:sp>
        <p:nvSpPr>
          <p:cNvPr id="4" name="Title 3">
            <a:extLst>
              <a:ext uri="{FF2B5EF4-FFF2-40B4-BE49-F238E27FC236}">
                <a16:creationId xmlns:a16="http://schemas.microsoft.com/office/drawing/2014/main" id="{A6780BDA-2D1D-49E3-BA3C-015B123BE581}"/>
              </a:ext>
            </a:extLst>
          </p:cNvPr>
          <p:cNvSpPr>
            <a:spLocks noGrp="1"/>
          </p:cNvSpPr>
          <p:nvPr>
            <p:ph type="title"/>
          </p:nvPr>
        </p:nvSpPr>
        <p:spPr>
          <a:xfrm>
            <a:off x="688037" y="482774"/>
            <a:ext cx="11029616" cy="644415"/>
          </a:xfrm>
        </p:spPr>
        <p:txBody>
          <a:bodyPr>
            <a:normAutofit fontScale="90000"/>
          </a:bodyPr>
          <a:lstStyle/>
          <a:p>
            <a:br>
              <a:rPr lang="en-US" sz="1800" b="1" dirty="0">
                <a:effectLst/>
                <a:latin typeface="Times New Roman" panose="02020603050405020304" pitchFamily="18" charset="0"/>
                <a:ea typeface="Times New Roman" panose="02020603050405020304" pitchFamily="18" charset="0"/>
              </a:rPr>
            </a:br>
            <a:r>
              <a:rPr lang="en-US" sz="3100" b="1" dirty="0">
                <a:solidFill>
                  <a:schemeClr val="bg1"/>
                </a:solidFill>
                <a:effectLst/>
                <a:latin typeface="Franklin Gothic Book (Corpo)"/>
                <a:ea typeface="Times New Roman" panose="02020603050405020304" pitchFamily="18" charset="0"/>
              </a:rPr>
              <a:t>What is Rheumatoid arthritis</a:t>
            </a:r>
            <a:endParaRPr lang="en-US" sz="3100" dirty="0">
              <a:solidFill>
                <a:schemeClr val="bg1"/>
              </a:solidFill>
              <a:latin typeface="Franklin Gothic Book (Corpo)"/>
            </a:endParaRPr>
          </a:p>
        </p:txBody>
      </p:sp>
      <p:pic>
        <p:nvPicPr>
          <p:cNvPr id="16" name="Online Media 15" title="What is rheumatoid arthritis?">
            <a:hlinkClick r:id="" action="ppaction://media"/>
            <a:extLst>
              <a:ext uri="{FF2B5EF4-FFF2-40B4-BE49-F238E27FC236}">
                <a16:creationId xmlns:a16="http://schemas.microsoft.com/office/drawing/2014/main" id="{EAF6E542-3696-476F-A3A5-BAECA7898440}"/>
              </a:ext>
            </a:extLst>
          </p:cNvPr>
          <p:cNvPicPr>
            <a:picLocks noRot="1" noChangeAspect="1"/>
          </p:cNvPicPr>
          <p:nvPr>
            <a:videoFile r:link="rId1"/>
          </p:nvPr>
        </p:nvPicPr>
        <p:blipFill>
          <a:blip r:embed="rId4"/>
          <a:stretch>
            <a:fillRect/>
          </a:stretch>
        </p:blipFill>
        <p:spPr>
          <a:xfrm>
            <a:off x="1118118" y="1295164"/>
            <a:ext cx="9955763" cy="5072654"/>
          </a:xfrm>
          <a:prstGeom prst="rect">
            <a:avLst/>
          </a:prstGeom>
        </p:spPr>
      </p:pic>
    </p:spTree>
    <p:extLst>
      <p:ext uri="{BB962C8B-B14F-4D97-AF65-F5344CB8AC3E}">
        <p14:creationId xmlns:p14="http://schemas.microsoft.com/office/powerpoint/2010/main" val="103227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81192" y="702156"/>
            <a:ext cx="11029616" cy="759091"/>
          </a:xfrm>
        </p:spPr>
        <p:txBody>
          <a:bodyPr/>
          <a:lstStyle/>
          <a:p>
            <a:pPr algn="ctr"/>
            <a:r>
              <a:rPr lang="it-IT" dirty="0"/>
              <a:t>RESULTS</a:t>
            </a:r>
          </a:p>
        </p:txBody>
      </p:sp>
      <p:sp>
        <p:nvSpPr>
          <p:cNvPr id="3" name="Segnaposto contenuto 2"/>
          <p:cNvSpPr>
            <a:spLocks noGrp="1"/>
          </p:cNvSpPr>
          <p:nvPr>
            <p:ph idx="1"/>
          </p:nvPr>
        </p:nvSpPr>
        <p:spPr>
          <a:xfrm>
            <a:off x="581192" y="1380565"/>
            <a:ext cx="3596361" cy="5280211"/>
          </a:xfrm>
        </p:spPr>
        <p:txBody>
          <a:bodyPr>
            <a:normAutofit/>
          </a:bodyPr>
          <a:lstStyle/>
          <a:p>
            <a:r>
              <a:rPr lang="it-IT" dirty="0"/>
              <a:t>A </a:t>
            </a:r>
            <a:r>
              <a:rPr lang="it-IT" dirty="0" err="1"/>
              <a:t>statistically</a:t>
            </a:r>
            <a:r>
              <a:rPr lang="it-IT" dirty="0"/>
              <a:t> </a:t>
            </a:r>
            <a:r>
              <a:rPr lang="it-IT" dirty="0" err="1"/>
              <a:t>significant</a:t>
            </a:r>
            <a:r>
              <a:rPr lang="it-IT" dirty="0"/>
              <a:t> </a:t>
            </a:r>
            <a:r>
              <a:rPr lang="it-IT" dirty="0" err="1"/>
              <a:t>difference</a:t>
            </a:r>
            <a:r>
              <a:rPr lang="it-IT" dirty="0"/>
              <a:t> </a:t>
            </a:r>
            <a:r>
              <a:rPr lang="it-IT" dirty="0" err="1"/>
              <a:t>between</a:t>
            </a:r>
            <a:r>
              <a:rPr lang="it-IT" dirty="0"/>
              <a:t> </a:t>
            </a:r>
            <a:r>
              <a:rPr lang="it-IT" dirty="0" err="1"/>
              <a:t>quartiles</a:t>
            </a:r>
            <a:r>
              <a:rPr lang="it-IT" dirty="0"/>
              <a:t> </a:t>
            </a:r>
            <a:r>
              <a:rPr lang="it-IT" dirty="0" err="1"/>
              <a:t>was</a:t>
            </a:r>
            <a:r>
              <a:rPr lang="it-IT" dirty="0"/>
              <a:t> </a:t>
            </a:r>
            <a:r>
              <a:rPr lang="it-IT" dirty="0" err="1"/>
              <a:t>registered</a:t>
            </a:r>
            <a:r>
              <a:rPr lang="it-IT" dirty="0"/>
              <a:t> for Pattern 2, in the linear model </a:t>
            </a:r>
            <a:r>
              <a:rPr lang="it-IT" dirty="0" err="1"/>
              <a:t>where</a:t>
            </a:r>
            <a:r>
              <a:rPr lang="it-IT" dirty="0"/>
              <a:t> the </a:t>
            </a:r>
            <a:r>
              <a:rPr lang="it-IT" dirty="0" err="1"/>
              <a:t>outcome</a:t>
            </a:r>
            <a:r>
              <a:rPr lang="it-IT" dirty="0"/>
              <a:t> </a:t>
            </a:r>
            <a:r>
              <a:rPr lang="it-IT" dirty="0" err="1"/>
              <a:t>variable</a:t>
            </a:r>
            <a:r>
              <a:rPr lang="it-IT" dirty="0"/>
              <a:t> </a:t>
            </a:r>
            <a:r>
              <a:rPr lang="it-IT" dirty="0" err="1"/>
              <a:t>considered</a:t>
            </a:r>
            <a:r>
              <a:rPr lang="it-IT" dirty="0"/>
              <a:t> </a:t>
            </a:r>
            <a:r>
              <a:rPr lang="it-IT" dirty="0" err="1"/>
              <a:t>was</a:t>
            </a:r>
            <a:r>
              <a:rPr lang="it-IT" dirty="0"/>
              <a:t> the SDAI </a:t>
            </a:r>
            <a:r>
              <a:rPr lang="it-IT" dirty="0" err="1"/>
              <a:t>index</a:t>
            </a:r>
            <a:r>
              <a:rPr lang="it-IT" dirty="0"/>
              <a:t>.</a:t>
            </a:r>
          </a:p>
          <a:p>
            <a:r>
              <a:rPr lang="it-IT" dirty="0"/>
              <a:t>For </a:t>
            </a:r>
            <a:r>
              <a:rPr lang="it-IT" dirty="0" err="1"/>
              <a:t>Patterns</a:t>
            </a:r>
            <a:r>
              <a:rPr lang="it-IT" dirty="0"/>
              <a:t> 4 and 5, </a:t>
            </a:r>
            <a:r>
              <a:rPr lang="it-IT" dirty="0" err="1"/>
              <a:t>instead</a:t>
            </a:r>
            <a:r>
              <a:rPr lang="it-IT" dirty="0"/>
              <a:t>, in </a:t>
            </a:r>
            <a:r>
              <a:rPr lang="it-IT" dirty="0" err="1"/>
              <a:t>those</a:t>
            </a:r>
            <a:r>
              <a:rPr lang="it-IT" dirty="0"/>
              <a:t> </a:t>
            </a:r>
            <a:r>
              <a:rPr lang="it-IT" dirty="0" err="1"/>
              <a:t>against</a:t>
            </a:r>
            <a:r>
              <a:rPr lang="it-IT" dirty="0"/>
              <a:t> the DAS28 </a:t>
            </a:r>
            <a:r>
              <a:rPr lang="it-IT" dirty="0" err="1"/>
              <a:t>index</a:t>
            </a:r>
            <a:r>
              <a:rPr lang="it-IT" dirty="0"/>
              <a:t>.</a:t>
            </a:r>
          </a:p>
          <a:p>
            <a:r>
              <a:rPr lang="it-IT" dirty="0" err="1"/>
              <a:t>As</a:t>
            </a:r>
            <a:r>
              <a:rPr lang="it-IT" dirty="0"/>
              <a:t> </a:t>
            </a:r>
            <a:r>
              <a:rPr lang="it-IT" dirty="0" err="1"/>
              <a:t>it</a:t>
            </a:r>
            <a:r>
              <a:rPr lang="it-IT" dirty="0"/>
              <a:t> can be </a:t>
            </a:r>
            <a:r>
              <a:rPr lang="it-IT" dirty="0" err="1"/>
              <a:t>seen</a:t>
            </a:r>
            <a:r>
              <a:rPr lang="it-IT" dirty="0"/>
              <a:t> in the </a:t>
            </a:r>
            <a:r>
              <a:rPr lang="it-IT" dirty="0" err="1"/>
              <a:t>results</a:t>
            </a:r>
            <a:r>
              <a:rPr lang="it-IT" dirty="0"/>
              <a:t> </a:t>
            </a:r>
            <a:r>
              <a:rPr lang="it-IT" dirty="0" err="1"/>
              <a:t>shown</a:t>
            </a:r>
            <a:r>
              <a:rPr lang="it-IT" dirty="0"/>
              <a:t>, Pattern 2 and 4 </a:t>
            </a:r>
            <a:r>
              <a:rPr lang="it-IT" dirty="0" err="1"/>
              <a:t>seem</a:t>
            </a:r>
            <a:r>
              <a:rPr lang="it-IT" dirty="0"/>
              <a:t> to be </a:t>
            </a:r>
            <a:r>
              <a:rPr lang="it-IT" dirty="0" err="1"/>
              <a:t>positively</a:t>
            </a:r>
            <a:r>
              <a:rPr lang="it-IT" dirty="0"/>
              <a:t> </a:t>
            </a:r>
            <a:r>
              <a:rPr lang="it-IT" dirty="0" err="1"/>
              <a:t>related</a:t>
            </a:r>
            <a:r>
              <a:rPr lang="it-IT" dirty="0"/>
              <a:t> to RA </a:t>
            </a:r>
            <a:r>
              <a:rPr lang="it-IT" dirty="0" err="1"/>
              <a:t>disease</a:t>
            </a:r>
            <a:r>
              <a:rPr lang="it-IT" dirty="0"/>
              <a:t> </a:t>
            </a:r>
            <a:r>
              <a:rPr lang="it-IT" dirty="0" err="1"/>
              <a:t>activity</a:t>
            </a:r>
            <a:r>
              <a:rPr lang="it-IT" dirty="0"/>
              <a:t>.</a:t>
            </a:r>
          </a:p>
          <a:p>
            <a:r>
              <a:rPr lang="it-IT" dirty="0"/>
              <a:t>Pattern 5 </a:t>
            </a:r>
            <a:r>
              <a:rPr lang="it-IT" dirty="0" err="1"/>
              <a:t>instead</a:t>
            </a:r>
            <a:r>
              <a:rPr lang="it-IT" dirty="0"/>
              <a:t> </a:t>
            </a:r>
            <a:r>
              <a:rPr lang="it-IT" dirty="0" err="1"/>
              <a:t>seems</a:t>
            </a:r>
            <a:r>
              <a:rPr lang="it-IT" dirty="0"/>
              <a:t> to </a:t>
            </a:r>
            <a:r>
              <a:rPr lang="it-IT" dirty="0" err="1"/>
              <a:t>have</a:t>
            </a:r>
            <a:r>
              <a:rPr lang="it-IT" dirty="0"/>
              <a:t> a negative </a:t>
            </a:r>
            <a:r>
              <a:rPr lang="it-IT" dirty="0" err="1"/>
              <a:t>association</a:t>
            </a:r>
            <a:r>
              <a:rPr lang="it-IT" dirty="0"/>
              <a:t>.</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7860" y="1380566"/>
            <a:ext cx="5601185" cy="1801906"/>
          </a:xfrm>
          <a:prstGeom prst="rect">
            <a:avLst/>
          </a:prstGeom>
        </p:spPr>
      </p:pic>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60" y="3361764"/>
            <a:ext cx="5585944" cy="1613647"/>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7860" y="4975411"/>
            <a:ext cx="5730737" cy="1528483"/>
          </a:xfrm>
          <a:prstGeom prst="rect">
            <a:avLst/>
          </a:prstGeom>
        </p:spPr>
      </p:pic>
    </p:spTree>
    <p:extLst>
      <p:ext uri="{BB962C8B-B14F-4D97-AF65-F5344CB8AC3E}">
        <p14:creationId xmlns:p14="http://schemas.microsoft.com/office/powerpoint/2010/main" val="2362253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a:t>LINEAR AND LOGISTIC REGRESSION III: CONFOUNDING FACTORS</a:t>
            </a:r>
          </a:p>
        </p:txBody>
      </p:sp>
      <p:sp>
        <p:nvSpPr>
          <p:cNvPr id="3" name="Segnaposto contenuto 2"/>
          <p:cNvSpPr>
            <a:spLocks noGrp="1"/>
          </p:cNvSpPr>
          <p:nvPr>
            <p:ph idx="1"/>
          </p:nvPr>
        </p:nvSpPr>
        <p:spPr>
          <a:xfrm>
            <a:off x="581192" y="1963271"/>
            <a:ext cx="10768126" cy="2196353"/>
          </a:xfrm>
        </p:spPr>
        <p:txBody>
          <a:bodyPr>
            <a:normAutofit/>
          </a:bodyPr>
          <a:lstStyle/>
          <a:p>
            <a:r>
              <a:rPr lang="en-GB" dirty="0"/>
              <a:t>To corroborate the robustness of the relationships, the same models as before were estimated, but with the addition of some confounding factors.</a:t>
            </a:r>
          </a:p>
          <a:p>
            <a:r>
              <a:rPr lang="en-GB" dirty="0"/>
              <a:t>The aim was to control for the potential correlation of these factors with both diet and the disease.</a:t>
            </a:r>
          </a:p>
          <a:p>
            <a:r>
              <a:rPr lang="en-GB" dirty="0"/>
              <a:t>In particular, the factors that were taken into consideration were: age, sex, BMI, smoking status, education, comorbidities, drugs, drugs taken in the past, use of disinfectants and domestic animals possession.</a:t>
            </a:r>
            <a:endParaRPr lang="it-IT" dirty="0"/>
          </a:p>
          <a:p>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9118" y="4139505"/>
            <a:ext cx="3415352" cy="2028213"/>
          </a:xfrm>
          <a:prstGeom prst="rect">
            <a:avLst/>
          </a:prstGeom>
        </p:spPr>
      </p:pic>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6494" y="4139505"/>
            <a:ext cx="3173506" cy="2098009"/>
          </a:xfrm>
          <a:prstGeom prst="rect">
            <a:avLst/>
          </a:prstGeom>
        </p:spPr>
      </p:pic>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59" y="4232019"/>
            <a:ext cx="3119717" cy="2077212"/>
          </a:xfrm>
          <a:prstGeom prst="rect">
            <a:avLst/>
          </a:prstGeom>
        </p:spPr>
      </p:pic>
    </p:spTree>
    <p:extLst>
      <p:ext uri="{BB962C8B-B14F-4D97-AF65-F5344CB8AC3E}">
        <p14:creationId xmlns:p14="http://schemas.microsoft.com/office/powerpoint/2010/main" val="3380723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81191" y="612509"/>
            <a:ext cx="11029616" cy="633585"/>
          </a:xfrm>
        </p:spPr>
        <p:txBody>
          <a:bodyPr/>
          <a:lstStyle/>
          <a:p>
            <a:pPr algn="ctr"/>
            <a:r>
              <a:rPr lang="it-IT" dirty="0"/>
              <a:t>RESULTS I</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1" y="1533418"/>
            <a:ext cx="4701947" cy="2560542"/>
          </a:xfrm>
          <a:prstGeom prst="rect">
            <a:avLst/>
          </a:prstGeom>
        </p:spPr>
      </p:pic>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6063" y="1533418"/>
            <a:ext cx="5090601" cy="2522439"/>
          </a:xfrm>
          <a:prstGeom prst="rect">
            <a:avLst/>
          </a:prstGeom>
        </p:spPr>
      </p:pic>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866" y="4255779"/>
            <a:ext cx="5273497" cy="2476715"/>
          </a:xfrm>
          <a:prstGeom prst="rect">
            <a:avLst/>
          </a:prstGeom>
        </p:spPr>
      </p:pic>
    </p:spTree>
    <p:extLst>
      <p:ext uri="{BB962C8B-B14F-4D97-AF65-F5344CB8AC3E}">
        <p14:creationId xmlns:p14="http://schemas.microsoft.com/office/powerpoint/2010/main" val="1338194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81192" y="702156"/>
            <a:ext cx="11029616" cy="660479"/>
          </a:xfrm>
        </p:spPr>
        <p:txBody>
          <a:bodyPr/>
          <a:lstStyle/>
          <a:p>
            <a:pPr algn="ctr"/>
            <a:r>
              <a:rPr lang="it-IT" dirty="0"/>
              <a:t>RESULTS II</a:t>
            </a:r>
          </a:p>
        </p:txBody>
      </p:sp>
      <p:sp>
        <p:nvSpPr>
          <p:cNvPr id="3" name="Segnaposto contenuto 2"/>
          <p:cNvSpPr>
            <a:spLocks noGrp="1"/>
          </p:cNvSpPr>
          <p:nvPr>
            <p:ph idx="1"/>
          </p:nvPr>
        </p:nvSpPr>
        <p:spPr>
          <a:xfrm>
            <a:off x="581192" y="1362635"/>
            <a:ext cx="11341867" cy="5226423"/>
          </a:xfrm>
        </p:spPr>
        <p:txBody>
          <a:bodyPr>
            <a:normAutofit/>
          </a:bodyPr>
          <a:lstStyle/>
          <a:p>
            <a:r>
              <a:rPr lang="en-GB" dirty="0"/>
              <a:t>Once again, also adjusting for confounding factors, statistically significant differences between quartiles in the mean value (estimates come from the linear model) of the SDAI/DAS28 indexes were found for Patterns 2,4 and 5.</a:t>
            </a:r>
          </a:p>
          <a:p>
            <a:r>
              <a:rPr lang="en-GB" dirty="0"/>
              <a:t>Patterns 2 and 4 seem to be positively correlated with RA disease activity.</a:t>
            </a:r>
          </a:p>
          <a:p>
            <a:r>
              <a:rPr lang="en-GB" dirty="0"/>
              <a:t>Pattern 5 seems to be negatively correlated with RA disease activity.</a:t>
            </a:r>
          </a:p>
          <a:p>
            <a:r>
              <a:rPr lang="en-GB" dirty="0"/>
              <a:t>Among the confounding factors, a positive relation between BMI and disease activity seems to appear repeatedly. </a:t>
            </a:r>
          </a:p>
          <a:p>
            <a:r>
              <a:rPr lang="en-GB" dirty="0"/>
              <a:t>Additionally, RA severity is also positively correlated with the assumption of anti-inflammatory drugs, like FANS and Steroids (which makes sense, because RA is an inflammatory disease).</a:t>
            </a:r>
          </a:p>
          <a:p>
            <a:r>
              <a:rPr lang="en-GB" dirty="0"/>
              <a:t>Finally, cancer seems to be one of the most associated comorbidities.</a:t>
            </a:r>
          </a:p>
          <a:p>
            <a:r>
              <a:rPr lang="en-GB" dirty="0"/>
              <a:t>The regression estimates are reported in the next slide (note that not all confounding factors estimates are listed, but only the most relevant ones).</a:t>
            </a:r>
          </a:p>
          <a:p>
            <a:endParaRPr lang="it-IT" dirty="0"/>
          </a:p>
        </p:txBody>
      </p:sp>
    </p:spTree>
    <p:extLst>
      <p:ext uri="{BB962C8B-B14F-4D97-AF65-F5344CB8AC3E}">
        <p14:creationId xmlns:p14="http://schemas.microsoft.com/office/powerpoint/2010/main" val="996931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81192" y="702156"/>
            <a:ext cx="11029616" cy="750126"/>
          </a:xfrm>
        </p:spPr>
        <p:txBody>
          <a:bodyPr>
            <a:normAutofit fontScale="90000"/>
          </a:bodyPr>
          <a:lstStyle/>
          <a:p>
            <a:pPr algn="ctr"/>
            <a:r>
              <a:rPr lang="it-IT" dirty="0"/>
              <a:t>LINEAR AND LOGISTIC REGRESSION IV: ADJUSTING FOR the OTHER IDENTIFIED PATTERNS</a:t>
            </a:r>
          </a:p>
        </p:txBody>
      </p:sp>
      <p:sp>
        <p:nvSpPr>
          <p:cNvPr id="3" name="Segnaposto contenuto 2"/>
          <p:cNvSpPr>
            <a:spLocks noGrp="1"/>
          </p:cNvSpPr>
          <p:nvPr>
            <p:ph idx="1"/>
          </p:nvPr>
        </p:nvSpPr>
        <p:spPr/>
        <p:txBody>
          <a:bodyPr/>
          <a:lstStyle/>
          <a:p>
            <a:r>
              <a:rPr lang="en-GB" dirty="0"/>
              <a:t>Aim: to check if the previously derived correlations continued to hold even using a measure of RA activity adjusted for all the other patterns identified.</a:t>
            </a:r>
          </a:p>
          <a:p>
            <a:r>
              <a:rPr lang="en-GB" dirty="0"/>
              <a:t>The same models as before were estimated, controlling this time also for all the other patterns (excluding the one used in the model).</a:t>
            </a:r>
            <a:endParaRPr lang="it-IT" dirty="0"/>
          </a:p>
          <a:p>
            <a:r>
              <a:rPr lang="en-GB" dirty="0"/>
              <a:t>The estimates did not change much, both in terms of magnitude and in terms of statistical significance.</a:t>
            </a:r>
            <a:endParaRPr lang="it-IT" dirty="0"/>
          </a:p>
          <a:p>
            <a:endParaRPr lang="it-IT" dirty="0"/>
          </a:p>
        </p:txBody>
      </p:sp>
    </p:spTree>
    <p:extLst>
      <p:ext uri="{BB962C8B-B14F-4D97-AF65-F5344CB8AC3E}">
        <p14:creationId xmlns:p14="http://schemas.microsoft.com/office/powerpoint/2010/main" val="3956924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81192" y="702156"/>
            <a:ext cx="11029616" cy="705303"/>
          </a:xfrm>
        </p:spPr>
        <p:txBody>
          <a:bodyPr/>
          <a:lstStyle/>
          <a:p>
            <a:pPr algn="ctr"/>
            <a:r>
              <a:rPr lang="it-IT" dirty="0"/>
              <a:t>DESCRIBING THE RELEVANT DIETARY PATTERNS</a:t>
            </a:r>
          </a:p>
        </p:txBody>
      </p:sp>
      <p:sp>
        <p:nvSpPr>
          <p:cNvPr id="3" name="Segnaposto contenuto 2"/>
          <p:cNvSpPr>
            <a:spLocks noGrp="1"/>
          </p:cNvSpPr>
          <p:nvPr>
            <p:ph idx="1"/>
          </p:nvPr>
        </p:nvSpPr>
        <p:spPr>
          <a:xfrm>
            <a:off x="581193" y="1407459"/>
            <a:ext cx="10481254" cy="5235388"/>
          </a:xfrm>
        </p:spPr>
        <p:txBody>
          <a:bodyPr/>
          <a:lstStyle/>
          <a:p>
            <a:r>
              <a:rPr lang="en-GB" dirty="0"/>
              <a:t>As it was said previously, the patterns that have a relevant relationship with the disease activity are the 2</a:t>
            </a:r>
            <a:r>
              <a:rPr lang="en-GB" baseline="30000" dirty="0"/>
              <a:t>nd</a:t>
            </a:r>
            <a:r>
              <a:rPr lang="en-GB" dirty="0"/>
              <a:t>, 4</a:t>
            </a:r>
            <a:r>
              <a:rPr lang="en-GB" baseline="30000" dirty="0"/>
              <a:t>th</a:t>
            </a:r>
            <a:r>
              <a:rPr lang="en-GB" dirty="0"/>
              <a:t> and 5</a:t>
            </a:r>
            <a:r>
              <a:rPr lang="en-GB" baseline="30000" dirty="0"/>
              <a:t>th</a:t>
            </a:r>
            <a:r>
              <a:rPr lang="en-GB" dirty="0"/>
              <a:t>.</a:t>
            </a:r>
            <a:endParaRPr lang="it-IT" dirty="0"/>
          </a:p>
          <a:p>
            <a:r>
              <a:rPr lang="en-GB" dirty="0"/>
              <a:t>In particular, the 2</a:t>
            </a:r>
            <a:r>
              <a:rPr lang="en-GB" baseline="30000" dirty="0"/>
              <a:t>nd</a:t>
            </a:r>
            <a:r>
              <a:rPr lang="en-GB" dirty="0"/>
              <a:t> one and the 4</a:t>
            </a:r>
            <a:r>
              <a:rPr lang="en-GB" baseline="30000" dirty="0"/>
              <a:t>th</a:t>
            </a:r>
            <a:r>
              <a:rPr lang="en-GB" dirty="0"/>
              <a:t> one have a positive relation; the 5</a:t>
            </a:r>
            <a:r>
              <a:rPr lang="en-GB" baseline="30000" dirty="0"/>
              <a:t>th</a:t>
            </a:r>
            <a:r>
              <a:rPr lang="en-GB" dirty="0"/>
              <a:t> one a negative relation (although only weakly statistically significant).</a:t>
            </a:r>
            <a:endParaRPr lang="it-IT" dirty="0"/>
          </a:p>
          <a:p>
            <a:r>
              <a:rPr lang="en-GB" dirty="0"/>
              <a:t>Inspecting the loadings of the patterns with respect to the nutrients allows to get a first idea of the characteristics of each of them. </a:t>
            </a:r>
          </a:p>
          <a:p>
            <a:r>
              <a:rPr lang="en-GB" dirty="0"/>
              <a:t>The loadings are reported in the tables below.</a:t>
            </a:r>
            <a:endParaRPr lang="it-IT" dirty="0"/>
          </a:p>
          <a:p>
            <a:endParaRPr lang="it-IT" dirty="0"/>
          </a:p>
        </p:txBody>
      </p:sp>
    </p:spTree>
    <p:extLst>
      <p:ext uri="{BB962C8B-B14F-4D97-AF65-F5344CB8AC3E}">
        <p14:creationId xmlns:p14="http://schemas.microsoft.com/office/powerpoint/2010/main" val="1665021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81192" y="702156"/>
            <a:ext cx="11029616" cy="687373"/>
          </a:xfrm>
        </p:spPr>
        <p:txBody>
          <a:bodyPr/>
          <a:lstStyle/>
          <a:p>
            <a:pPr algn="ctr"/>
            <a:r>
              <a:rPr lang="it-IT" dirty="0"/>
              <a:t>TABLES OF THE LOADINGS FOR PATTERN 2, 4 AND 5</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036" y="1779518"/>
            <a:ext cx="5586176" cy="4625741"/>
          </a:xfrm>
          <a:prstGeom prst="rect">
            <a:avLst/>
          </a:prstGeom>
        </p:spPr>
      </p:pic>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031" y="1779518"/>
            <a:ext cx="5500382" cy="4625741"/>
          </a:xfrm>
          <a:prstGeom prst="rect">
            <a:avLst/>
          </a:prstGeom>
        </p:spPr>
      </p:pic>
    </p:spTree>
    <p:extLst>
      <p:ext uri="{BB962C8B-B14F-4D97-AF65-F5344CB8AC3E}">
        <p14:creationId xmlns:p14="http://schemas.microsoft.com/office/powerpoint/2010/main" val="3302840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81192" y="702156"/>
            <a:ext cx="11029616" cy="678409"/>
          </a:xfrm>
        </p:spPr>
        <p:txBody>
          <a:bodyPr/>
          <a:lstStyle/>
          <a:p>
            <a:pPr algn="ctr"/>
            <a:r>
              <a:rPr lang="it-IT" dirty="0"/>
              <a:t>INTERPRETATION OF THE LOADINGS</a:t>
            </a:r>
          </a:p>
        </p:txBody>
      </p:sp>
      <p:sp>
        <p:nvSpPr>
          <p:cNvPr id="3" name="Segnaposto contenuto 2"/>
          <p:cNvSpPr>
            <a:spLocks noGrp="1"/>
          </p:cNvSpPr>
          <p:nvPr>
            <p:ph idx="1"/>
          </p:nvPr>
        </p:nvSpPr>
        <p:spPr/>
        <p:txBody>
          <a:bodyPr/>
          <a:lstStyle/>
          <a:p>
            <a:r>
              <a:rPr lang="en-GB" dirty="0"/>
              <a:t>The 2</a:t>
            </a:r>
            <a:r>
              <a:rPr lang="en-GB" baseline="30000" dirty="0"/>
              <a:t>nd</a:t>
            </a:r>
            <a:r>
              <a:rPr lang="en-GB" dirty="0"/>
              <a:t> pattern (+ association with the disease) has positive loadings for sugar, alcohol and is negatively correlated with “healthy” fats (unsaturated fatty acids) and proteins.</a:t>
            </a:r>
          </a:p>
          <a:p>
            <a:r>
              <a:rPr lang="en-GB" dirty="0"/>
              <a:t>In the 4</a:t>
            </a:r>
            <a:r>
              <a:rPr lang="en-GB" baseline="30000" dirty="0"/>
              <a:t>th</a:t>
            </a:r>
            <a:r>
              <a:rPr lang="en-GB" dirty="0"/>
              <a:t> pattern instead (+ association with the disease), we can see negative loadings with respect to some important anti-oxidant flavonoids like </a:t>
            </a:r>
            <a:r>
              <a:rPr lang="en-GB" dirty="0" err="1"/>
              <a:t>quercetin</a:t>
            </a:r>
            <a:r>
              <a:rPr lang="en-GB" dirty="0"/>
              <a:t> and </a:t>
            </a:r>
            <a:r>
              <a:rPr lang="en-GB" dirty="0" err="1"/>
              <a:t>kaempferol</a:t>
            </a:r>
            <a:r>
              <a:rPr lang="en-GB" dirty="0"/>
              <a:t> and vitamins like A and C, as well as a 0 loading for vitamin D.</a:t>
            </a:r>
          </a:p>
          <a:p>
            <a:r>
              <a:rPr lang="en-GB" dirty="0"/>
              <a:t>Finally in the 5</a:t>
            </a:r>
            <a:r>
              <a:rPr lang="en-GB" baseline="30000" dirty="0"/>
              <a:t>th</a:t>
            </a:r>
            <a:r>
              <a:rPr lang="en-GB" dirty="0"/>
              <a:t> pattern (- but weakly significant association), it is relevant to observe a positive loading for fats in general - both “healthy” ones (unsaturated) and “unhealthy” ones (cholesterol, saturated) - and vitamins A,C,D, as well as flavonoids and </a:t>
            </a:r>
            <a:r>
              <a:rPr lang="en-GB" dirty="0" err="1"/>
              <a:t>quercetin</a:t>
            </a:r>
            <a:r>
              <a:rPr lang="en-GB" dirty="0"/>
              <a:t>.</a:t>
            </a:r>
            <a:endParaRPr lang="it-IT" dirty="0"/>
          </a:p>
        </p:txBody>
      </p:sp>
    </p:spTree>
    <p:extLst>
      <p:ext uri="{BB962C8B-B14F-4D97-AF65-F5344CB8AC3E}">
        <p14:creationId xmlns:p14="http://schemas.microsoft.com/office/powerpoint/2010/main" val="1633216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a:t>LINEAR REGRESSION OF RELEVANT DIETARY PATTERNS ON FOOD GROUPS (and </a:t>
            </a:r>
            <a:r>
              <a:rPr lang="it-IT" dirty="0" err="1"/>
              <a:t>results</a:t>
            </a:r>
            <a:r>
              <a:rPr lang="it-IT" dirty="0"/>
              <a:t>)</a:t>
            </a:r>
          </a:p>
        </p:txBody>
      </p:sp>
      <p:sp>
        <p:nvSpPr>
          <p:cNvPr id="3" name="Segnaposto contenuto 2"/>
          <p:cNvSpPr>
            <a:spLocks noGrp="1"/>
          </p:cNvSpPr>
          <p:nvPr>
            <p:ph idx="1"/>
          </p:nvPr>
        </p:nvSpPr>
        <p:spPr>
          <a:xfrm>
            <a:off x="581193" y="2187388"/>
            <a:ext cx="2744714" cy="4473388"/>
          </a:xfrm>
        </p:spPr>
        <p:txBody>
          <a:bodyPr>
            <a:normAutofit fontScale="92500" lnSpcReduction="10000"/>
          </a:bodyPr>
          <a:lstStyle/>
          <a:p>
            <a:r>
              <a:rPr lang="en-GB" dirty="0"/>
              <a:t>In order to have a deeper understanding of the foods each pattern is related to, a linear regression was run between each pattern (only those related in a statistically significant way to RA) and the most important food groups.</a:t>
            </a:r>
          </a:p>
          <a:p>
            <a:r>
              <a:rPr lang="en-GB" dirty="0"/>
              <a:t>Some of the estimates (only those relevant to our analysis) are reported (here for pattern 2 and in the next slide for pattern 4 and 5).</a:t>
            </a:r>
            <a:endParaRPr lang="it-IT"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7719" y="2281088"/>
            <a:ext cx="4542380" cy="3886630"/>
          </a:xfrm>
          <a:prstGeom prst="rect">
            <a:avLst/>
          </a:prstGeom>
        </p:spPr>
      </p:pic>
    </p:spTree>
    <p:extLst>
      <p:ext uri="{BB962C8B-B14F-4D97-AF65-F5344CB8AC3E}">
        <p14:creationId xmlns:p14="http://schemas.microsoft.com/office/powerpoint/2010/main" val="3306661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a:t>RESULTS</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746" y="2558626"/>
            <a:ext cx="5029636" cy="2888230"/>
          </a:xfrm>
          <a:prstGeom prst="rect">
            <a:avLst/>
          </a:prstGeom>
        </p:spPr>
      </p:pic>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2978" y="2440492"/>
            <a:ext cx="4572396" cy="3429297"/>
          </a:xfrm>
          <a:prstGeom prst="rect">
            <a:avLst/>
          </a:prstGeom>
        </p:spPr>
      </p:pic>
    </p:spTree>
    <p:extLst>
      <p:ext uri="{BB962C8B-B14F-4D97-AF65-F5344CB8AC3E}">
        <p14:creationId xmlns:p14="http://schemas.microsoft.com/office/powerpoint/2010/main" val="272037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777475-D077-470A-9E70-5A33BD52CAB2}"/>
              </a:ext>
            </a:extLst>
          </p:cNvPr>
          <p:cNvPicPr>
            <a:picLocks noChangeAspect="1"/>
          </p:cNvPicPr>
          <p:nvPr/>
        </p:nvPicPr>
        <p:blipFill rotWithShape="1">
          <a:blip r:embed="rId2"/>
          <a:srcRect t="8072" b="35678"/>
          <a:stretch/>
        </p:blipFill>
        <p:spPr>
          <a:xfrm>
            <a:off x="1" y="-59483"/>
            <a:ext cx="12297746" cy="6917473"/>
          </a:xfrm>
          <a:prstGeom prst="rect">
            <a:avLst/>
          </a:prstGeom>
        </p:spPr>
      </p:pic>
      <p:sp>
        <p:nvSpPr>
          <p:cNvPr id="4" name="Title 3">
            <a:extLst>
              <a:ext uri="{FF2B5EF4-FFF2-40B4-BE49-F238E27FC236}">
                <a16:creationId xmlns:a16="http://schemas.microsoft.com/office/drawing/2014/main" id="{A6780BDA-2D1D-49E3-BA3C-015B123BE581}"/>
              </a:ext>
            </a:extLst>
          </p:cNvPr>
          <p:cNvSpPr>
            <a:spLocks noGrp="1"/>
          </p:cNvSpPr>
          <p:nvPr>
            <p:ph type="title"/>
          </p:nvPr>
        </p:nvSpPr>
        <p:spPr>
          <a:xfrm>
            <a:off x="767857" y="599123"/>
            <a:ext cx="3031852" cy="952335"/>
          </a:xfrm>
        </p:spPr>
        <p:txBody>
          <a:bodyPr>
            <a:normAutofit/>
          </a:bodyPr>
          <a:lstStyle/>
          <a:p>
            <a:r>
              <a:rPr lang="en-US" sz="2800" b="1" dirty="0">
                <a:effectLst/>
                <a:latin typeface="Franklin Gothic Book (Corpo)"/>
                <a:ea typeface="Times New Roman" panose="02020603050405020304" pitchFamily="18" charset="0"/>
              </a:rPr>
              <a:t>introduction</a:t>
            </a:r>
            <a:br>
              <a:rPr lang="en-US" sz="2000" b="1" dirty="0">
                <a:effectLst/>
                <a:latin typeface="Times New Roman" panose="02020603050405020304" pitchFamily="18" charset="0"/>
                <a:ea typeface="Times New Roman" panose="02020603050405020304" pitchFamily="18" charset="0"/>
              </a:rPr>
            </a:br>
            <a:endParaRPr lang="en-US" sz="2800" dirty="0"/>
          </a:p>
        </p:txBody>
      </p:sp>
      <p:pic>
        <p:nvPicPr>
          <p:cNvPr id="12" name="Content Placeholder 11">
            <a:extLst>
              <a:ext uri="{FF2B5EF4-FFF2-40B4-BE49-F238E27FC236}">
                <a16:creationId xmlns:a16="http://schemas.microsoft.com/office/drawing/2014/main" id="{A504D4DE-118C-4B7F-8D55-B28B3D1D3C1D}"/>
              </a:ext>
            </a:extLst>
          </p:cNvPr>
          <p:cNvPicPr>
            <a:picLocks noGrp="1" noChangeAspect="1"/>
          </p:cNvPicPr>
          <p:nvPr>
            <p:ph idx="1"/>
          </p:nvPr>
        </p:nvPicPr>
        <p:blipFill>
          <a:blip r:embed="rId3"/>
          <a:stretch>
            <a:fillRect/>
          </a:stretch>
        </p:blipFill>
        <p:spPr>
          <a:xfrm>
            <a:off x="4789168" y="2149786"/>
            <a:ext cx="6410325" cy="2819400"/>
          </a:xfrm>
          <a:prstGeom prst="rect">
            <a:avLst/>
          </a:prstGeom>
        </p:spPr>
      </p:pic>
      <p:sp>
        <p:nvSpPr>
          <p:cNvPr id="7" name="Text Placeholder 6">
            <a:extLst>
              <a:ext uri="{FF2B5EF4-FFF2-40B4-BE49-F238E27FC236}">
                <a16:creationId xmlns:a16="http://schemas.microsoft.com/office/drawing/2014/main" id="{F685B0A0-867D-4BE5-BB2D-EEDC0D7E6122}"/>
              </a:ext>
            </a:extLst>
          </p:cNvPr>
          <p:cNvSpPr>
            <a:spLocks noGrp="1"/>
          </p:cNvSpPr>
          <p:nvPr>
            <p:ph type="body" sz="half" idx="2"/>
          </p:nvPr>
        </p:nvSpPr>
        <p:spPr>
          <a:xfrm>
            <a:off x="767857" y="1730084"/>
            <a:ext cx="3031852" cy="4306571"/>
          </a:xfrm>
        </p:spPr>
        <p:txBody>
          <a:bodyPr>
            <a:normAutofit fontScale="92500" lnSpcReduction="20000"/>
          </a:bodyPr>
          <a:lstStyle/>
          <a:p>
            <a:pPr marL="285750" indent="-285750">
              <a:buFont typeface="Arial" panose="020B0604020202020204" pitchFamily="34" charset="0"/>
              <a:buChar char="•"/>
            </a:pPr>
            <a:r>
              <a:rPr lang="en-US" sz="1800" dirty="0">
                <a:effectLst/>
                <a:latin typeface="Franklin Gothic Book (Corpo)"/>
                <a:ea typeface="Times New Roman" panose="02020603050405020304" pitchFamily="18" charset="0"/>
              </a:rPr>
              <a:t>Rheumatoid arthritis (RA) is a chronic, inflammatory, autoimmune disease that primarily affects the joints</a:t>
            </a:r>
          </a:p>
          <a:p>
            <a:pPr marL="285750" indent="-285750" algn="l">
              <a:buFont typeface="Arial" panose="020B0604020202020204" pitchFamily="34" charset="0"/>
              <a:buChar char="•"/>
            </a:pPr>
            <a:r>
              <a:rPr lang="en-US" sz="1800" dirty="0">
                <a:latin typeface="Franklin Gothic Book (Corpo)"/>
              </a:rPr>
              <a:t> The degeneration and inflammation of joints can cause joint stiffness, pain, swelling, deformity</a:t>
            </a:r>
          </a:p>
          <a:p>
            <a:pPr marL="285750" indent="-285750">
              <a:buFont typeface="Arial" panose="020B0604020202020204" pitchFamily="34" charset="0"/>
              <a:buChar char="•"/>
            </a:pPr>
            <a:r>
              <a:rPr lang="en-US" sz="1800" dirty="0">
                <a:latin typeface="Franklin Gothic Book (Corpo)"/>
              </a:rPr>
              <a:t>Also refers to joint damage, such as destruction of cartilage</a:t>
            </a:r>
          </a:p>
          <a:p>
            <a:pPr marL="285750" indent="-285750">
              <a:buFont typeface="Arial" panose="020B0604020202020204" pitchFamily="34" charset="0"/>
              <a:buChar char="•"/>
            </a:pPr>
            <a:r>
              <a:rPr lang="en-US" sz="1800" dirty="0">
                <a:latin typeface="Franklin Gothic Book (Corpo)"/>
              </a:rPr>
              <a:t>The global prevalence of the disease is estimated around 1–2%, with a large variation among different populations</a:t>
            </a:r>
            <a:endParaRPr lang="en-US" sz="1800" dirty="0">
              <a:latin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endParaRPr>
          </a:p>
          <a:p>
            <a:pPr marL="285750" indent="-285750" algn="l">
              <a:buFont typeface="Arial" panose="020B0604020202020204" pitchFamily="34" charset="0"/>
              <a:buChar char="•"/>
            </a:pPr>
            <a:endParaRPr lang="en-US" sz="1800" dirty="0">
              <a:latin typeface="Times New Roman" panose="02020603050405020304" pitchFamily="18" charset="0"/>
            </a:endParaRPr>
          </a:p>
        </p:txBody>
      </p:sp>
    </p:spTree>
    <p:extLst>
      <p:ext uri="{BB962C8B-B14F-4D97-AF65-F5344CB8AC3E}">
        <p14:creationId xmlns:p14="http://schemas.microsoft.com/office/powerpoint/2010/main" val="2993959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81192" y="702156"/>
            <a:ext cx="11029616" cy="714268"/>
          </a:xfrm>
        </p:spPr>
        <p:txBody>
          <a:bodyPr/>
          <a:lstStyle/>
          <a:p>
            <a:pPr algn="ctr"/>
            <a:r>
              <a:rPr lang="it-IT" dirty="0"/>
              <a:t>PATTERN 2=VEGAN ALCOHOLIC</a:t>
            </a:r>
          </a:p>
        </p:txBody>
      </p:sp>
      <p:sp>
        <p:nvSpPr>
          <p:cNvPr id="3" name="Segnaposto contenuto 2"/>
          <p:cNvSpPr>
            <a:spLocks noGrp="1"/>
          </p:cNvSpPr>
          <p:nvPr>
            <p:ph idx="1"/>
          </p:nvPr>
        </p:nvSpPr>
        <p:spPr>
          <a:xfrm>
            <a:off x="581192" y="2340864"/>
            <a:ext cx="11029615" cy="4310948"/>
          </a:xfrm>
        </p:spPr>
        <p:txBody>
          <a:bodyPr>
            <a:normAutofit/>
          </a:bodyPr>
          <a:lstStyle/>
          <a:p>
            <a:r>
              <a:rPr lang="en-GB" dirty="0"/>
              <a:t>Relatively to this pattern, the correlation with alcoholic beverages is positive, large in magnitude and strongly significant.</a:t>
            </a:r>
          </a:p>
          <a:p>
            <a:r>
              <a:rPr lang="en-GB" dirty="0"/>
              <a:t>We can also see a moderate positive correlation with sugar.</a:t>
            </a:r>
          </a:p>
          <a:p>
            <a:r>
              <a:rPr lang="en-GB" dirty="0"/>
              <a:t>Correlation with all animal products (like meat, dairy products and fish) is always negative and almost always statistically significant.</a:t>
            </a:r>
          </a:p>
          <a:p>
            <a:r>
              <a:rPr lang="en-GB" dirty="0"/>
              <a:t>For these reasons, the pattern was called “</a:t>
            </a:r>
            <a:r>
              <a:rPr lang="en-GB" b="1" dirty="0">
                <a:solidFill>
                  <a:srgbClr val="FF0000"/>
                </a:solidFill>
              </a:rPr>
              <a:t>vegan alcoholic</a:t>
            </a:r>
            <a:r>
              <a:rPr lang="en-GB" dirty="0"/>
              <a:t>”.</a:t>
            </a:r>
          </a:p>
          <a:p>
            <a:r>
              <a:rPr lang="en-GB" dirty="0"/>
              <a:t>Considering the fact that the relation between this pattern and RA severity was positive, we can conclude that the results present in the literature about presumed benefits of a vegan/vegetarian diet on RA disease activity were not found in our analysis.</a:t>
            </a:r>
          </a:p>
          <a:p>
            <a:r>
              <a:rPr lang="en-GB" dirty="0"/>
              <a:t>On the other hand, on the basis of our results, it is </a:t>
            </a:r>
            <a:r>
              <a:rPr lang="en-GB" u="sng" dirty="0"/>
              <a:t>neither</a:t>
            </a:r>
            <a:r>
              <a:rPr lang="en-GB" dirty="0"/>
              <a:t> possible to draw the opposite conclusion.</a:t>
            </a:r>
          </a:p>
          <a:p>
            <a:r>
              <a:rPr lang="en-GB" dirty="0"/>
              <a:t>In fact, in the context of this pattern, it is highly likely that the presence of a strong correlation with alcohol and sugar provides a high contribution in the positive correlation between the scores and RA severity.</a:t>
            </a:r>
            <a:endParaRPr lang="it-IT" dirty="0"/>
          </a:p>
        </p:txBody>
      </p:sp>
    </p:spTree>
    <p:extLst>
      <p:ext uri="{BB962C8B-B14F-4D97-AF65-F5344CB8AC3E}">
        <p14:creationId xmlns:p14="http://schemas.microsoft.com/office/powerpoint/2010/main" val="4130248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81192" y="702156"/>
            <a:ext cx="11029616" cy="633585"/>
          </a:xfrm>
        </p:spPr>
        <p:txBody>
          <a:bodyPr/>
          <a:lstStyle/>
          <a:p>
            <a:pPr algn="ctr"/>
            <a:r>
              <a:rPr lang="it-IT" dirty="0"/>
              <a:t>PATTERN 4=LOW FIBERS AND VITAMINS</a:t>
            </a:r>
          </a:p>
        </p:txBody>
      </p:sp>
      <p:sp>
        <p:nvSpPr>
          <p:cNvPr id="3" name="Segnaposto contenuto 2"/>
          <p:cNvSpPr>
            <a:spLocks noGrp="1"/>
          </p:cNvSpPr>
          <p:nvPr>
            <p:ph idx="1"/>
          </p:nvPr>
        </p:nvSpPr>
        <p:spPr/>
        <p:txBody>
          <a:bodyPr>
            <a:normAutofit fontScale="92500" lnSpcReduction="20000"/>
          </a:bodyPr>
          <a:lstStyle/>
          <a:p>
            <a:r>
              <a:rPr lang="en-GB" dirty="0"/>
              <a:t>Relatively to the 4</a:t>
            </a:r>
            <a:r>
              <a:rPr lang="en-GB" baseline="30000" dirty="0"/>
              <a:t>th</a:t>
            </a:r>
            <a:r>
              <a:rPr lang="en-GB" dirty="0"/>
              <a:t> pattern the analysis of the correlations with the single foods, does not seem to make the picture clear. </a:t>
            </a:r>
          </a:p>
          <a:p>
            <a:r>
              <a:rPr lang="en-GB" dirty="0"/>
              <a:t>In particular, the relationships with animal products do not always go in the same direction, and often they are not statistically significant. </a:t>
            </a:r>
          </a:p>
          <a:p>
            <a:r>
              <a:rPr lang="en-GB" dirty="0"/>
              <a:t>Moreover, there is a negative correlation with alcohol, a positive correlation with olive oil, vegetal proteins and dried fruits and nuts: all these elements can give an idea of a generally “healthy” pattern.</a:t>
            </a:r>
          </a:p>
          <a:p>
            <a:r>
              <a:rPr lang="en-GB" dirty="0"/>
              <a:t>To explain the positive relation with RA disease activity that was registered, it is useful to look at the negative correlation with fruits, which seems also to be highly statistically significant.</a:t>
            </a:r>
          </a:p>
          <a:p>
            <a:r>
              <a:rPr lang="en-GB" dirty="0"/>
              <a:t>Additionally, as we inspected previously, the loadings of this pattern with respect to both soluble and insoluble </a:t>
            </a:r>
            <a:r>
              <a:rPr lang="en-GB" dirty="0" err="1"/>
              <a:t>fiber</a:t>
            </a:r>
            <a:r>
              <a:rPr lang="en-GB" dirty="0"/>
              <a:t>, some important vitamins (like A and C), and some flavonoids that seem to play an anti-oxidant role in our body (like </a:t>
            </a:r>
            <a:r>
              <a:rPr lang="en-GB" dirty="0" err="1"/>
              <a:t>quercetin</a:t>
            </a:r>
            <a:r>
              <a:rPr lang="en-GB" dirty="0"/>
              <a:t>) were all negative.</a:t>
            </a:r>
          </a:p>
          <a:p>
            <a:r>
              <a:rPr lang="en-GB" dirty="0"/>
              <a:t>In the light of these arguments, this pattern was called “</a:t>
            </a:r>
            <a:r>
              <a:rPr lang="en-GB" dirty="0">
                <a:solidFill>
                  <a:srgbClr val="FF0000"/>
                </a:solidFill>
              </a:rPr>
              <a:t>low </a:t>
            </a:r>
            <a:r>
              <a:rPr lang="en-GB" dirty="0" err="1">
                <a:solidFill>
                  <a:srgbClr val="FF0000"/>
                </a:solidFill>
              </a:rPr>
              <a:t>fibers</a:t>
            </a:r>
            <a:r>
              <a:rPr lang="en-GB" dirty="0">
                <a:solidFill>
                  <a:srgbClr val="FF0000"/>
                </a:solidFill>
              </a:rPr>
              <a:t> and vitamins</a:t>
            </a:r>
            <a:r>
              <a:rPr lang="en-GB" dirty="0"/>
              <a:t>”.</a:t>
            </a:r>
            <a:endParaRPr lang="it-IT" dirty="0"/>
          </a:p>
          <a:p>
            <a:endParaRPr lang="it-IT" dirty="0"/>
          </a:p>
          <a:p>
            <a:endParaRPr lang="it-IT" dirty="0"/>
          </a:p>
        </p:txBody>
      </p:sp>
    </p:spTree>
    <p:extLst>
      <p:ext uri="{BB962C8B-B14F-4D97-AF65-F5344CB8AC3E}">
        <p14:creationId xmlns:p14="http://schemas.microsoft.com/office/powerpoint/2010/main" val="3437610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81192" y="702156"/>
            <a:ext cx="11029616" cy="651515"/>
          </a:xfrm>
        </p:spPr>
        <p:txBody>
          <a:bodyPr/>
          <a:lstStyle/>
          <a:p>
            <a:pPr algn="ctr"/>
            <a:r>
              <a:rPr lang="it-IT" dirty="0"/>
              <a:t>PATTERN 5=HIGH FATS</a:t>
            </a:r>
          </a:p>
        </p:txBody>
      </p:sp>
      <p:sp>
        <p:nvSpPr>
          <p:cNvPr id="3" name="Segnaposto contenuto 2"/>
          <p:cNvSpPr>
            <a:spLocks noGrp="1"/>
          </p:cNvSpPr>
          <p:nvPr>
            <p:ph idx="1"/>
          </p:nvPr>
        </p:nvSpPr>
        <p:spPr/>
        <p:txBody>
          <a:bodyPr>
            <a:normAutofit lnSpcReduction="10000"/>
          </a:bodyPr>
          <a:lstStyle/>
          <a:p>
            <a:r>
              <a:rPr lang="en-GB" dirty="0"/>
              <a:t>The 5</a:t>
            </a:r>
            <a:r>
              <a:rPr lang="en-GB" baseline="30000" dirty="0"/>
              <a:t>th</a:t>
            </a:r>
            <a:r>
              <a:rPr lang="en-GB" dirty="0"/>
              <a:t> and final pattern instead was associated with a decrease in disease severity, even if weakly statistically significant.</a:t>
            </a:r>
            <a:endParaRPr lang="it-IT" dirty="0"/>
          </a:p>
          <a:p>
            <a:r>
              <a:rPr lang="en-GB" dirty="0"/>
              <a:t>From the loadings, this pattern showed a positive relation with all forms of fats, both healthy (unsaturated) and unhealthy (saturated and cholesterol).</a:t>
            </a:r>
            <a:endParaRPr lang="it-IT" dirty="0"/>
          </a:p>
          <a:p>
            <a:r>
              <a:rPr lang="en-GB" dirty="0"/>
              <a:t>For this reason the pattern was called “</a:t>
            </a:r>
            <a:r>
              <a:rPr lang="en-GB" dirty="0">
                <a:solidFill>
                  <a:srgbClr val="FF0000"/>
                </a:solidFill>
              </a:rPr>
              <a:t>high fats</a:t>
            </a:r>
            <a:r>
              <a:rPr lang="en-GB" dirty="0"/>
              <a:t>”.</a:t>
            </a:r>
            <a:endParaRPr lang="it-IT" dirty="0"/>
          </a:p>
          <a:p>
            <a:r>
              <a:rPr lang="en-GB" dirty="0"/>
              <a:t>To justify the negative sign of the relation with the disease from the correlation with the single foods, it is useful to have a look at the link with fat fish, olive oil and dried fruits and nuts. The relation with these sources of healthy fats are all positive and strongly significant.</a:t>
            </a:r>
            <a:endParaRPr lang="it-IT" dirty="0"/>
          </a:p>
          <a:p>
            <a:r>
              <a:rPr lang="en-GB" dirty="0"/>
              <a:t>On the other hand, the weak statistical significance of the relationship with RA can be due to the positive (but not strongly significant) relationship of the pattern with all types of meat (red, processed, white and pork), and the one with butter and margarine.</a:t>
            </a:r>
            <a:endParaRPr lang="it-IT" dirty="0"/>
          </a:p>
          <a:p>
            <a:endParaRPr lang="it-IT" dirty="0"/>
          </a:p>
        </p:txBody>
      </p:sp>
    </p:spTree>
    <p:extLst>
      <p:ext uri="{BB962C8B-B14F-4D97-AF65-F5344CB8AC3E}">
        <p14:creationId xmlns:p14="http://schemas.microsoft.com/office/powerpoint/2010/main" val="1026354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81192" y="702156"/>
            <a:ext cx="11029616" cy="696338"/>
          </a:xfrm>
        </p:spPr>
        <p:txBody>
          <a:bodyPr/>
          <a:lstStyle/>
          <a:p>
            <a:pPr algn="ctr"/>
            <a:r>
              <a:rPr lang="it-IT" dirty="0"/>
              <a:t>CONCLUSIONS</a:t>
            </a:r>
          </a:p>
        </p:txBody>
      </p:sp>
      <p:sp>
        <p:nvSpPr>
          <p:cNvPr id="3" name="Segnaposto contenuto 2"/>
          <p:cNvSpPr>
            <a:spLocks noGrp="1"/>
          </p:cNvSpPr>
          <p:nvPr>
            <p:ph idx="1"/>
          </p:nvPr>
        </p:nvSpPr>
        <p:spPr/>
        <p:txBody>
          <a:bodyPr/>
          <a:lstStyle/>
          <a:p>
            <a:pPr marL="0" indent="0">
              <a:buNone/>
            </a:pPr>
            <a:r>
              <a:rPr lang="en-GB" dirty="0"/>
              <a:t>In summary, our analysis brought us to the following main conclusions:</a:t>
            </a:r>
            <a:endParaRPr lang="it-IT" dirty="0"/>
          </a:p>
          <a:p>
            <a:pPr lvl="0"/>
            <a:r>
              <a:rPr lang="en-GB" dirty="0"/>
              <a:t> A vegan/vegetarian diet is not correlated (neither positively nor negatively) to RA disease activity.</a:t>
            </a:r>
          </a:p>
          <a:p>
            <a:r>
              <a:rPr lang="en-GB" dirty="0"/>
              <a:t> Alcoholic beverages, and partly sugar, have a role in increasing RA disease activity.</a:t>
            </a:r>
          </a:p>
          <a:p>
            <a:pPr lvl="0"/>
            <a:r>
              <a:rPr lang="en-GB" dirty="0"/>
              <a:t> Vitamins A and C, as well as soluble and insoluble </a:t>
            </a:r>
            <a:r>
              <a:rPr lang="en-GB" dirty="0" err="1"/>
              <a:t>fiber</a:t>
            </a:r>
            <a:r>
              <a:rPr lang="en-GB" dirty="0"/>
              <a:t> and anti-oxidant flavonoids like </a:t>
            </a:r>
            <a:r>
              <a:rPr lang="en-GB" dirty="0" err="1"/>
              <a:t>quercetin</a:t>
            </a:r>
            <a:r>
              <a:rPr lang="en-GB" dirty="0"/>
              <a:t> and </a:t>
            </a:r>
            <a:r>
              <a:rPr lang="en-GB" dirty="0" err="1"/>
              <a:t>kaempferol</a:t>
            </a:r>
            <a:r>
              <a:rPr lang="en-GB" dirty="0"/>
              <a:t>, can have a role in diminishing the intensity of the disease.</a:t>
            </a:r>
          </a:p>
          <a:p>
            <a:pPr lvl="0"/>
            <a:r>
              <a:rPr lang="en-GB" dirty="0"/>
              <a:t> The consumption of monounsaturated and polyunsaturated fatty acids, present in fat fish, nuts and olive oil (associated with a low consumption of meat and high fat dairy products) has the potential to have a beneficial effect against </a:t>
            </a:r>
            <a:r>
              <a:rPr lang="en-GB" dirty="0" err="1"/>
              <a:t>Reumathoid</a:t>
            </a:r>
            <a:r>
              <a:rPr lang="en-GB" dirty="0"/>
              <a:t> arthritis.</a:t>
            </a:r>
            <a:endParaRPr lang="it-IT" dirty="0"/>
          </a:p>
          <a:p>
            <a:endParaRPr lang="it-IT" dirty="0"/>
          </a:p>
          <a:p>
            <a:pPr lvl="0"/>
            <a:endParaRPr lang="it-IT" dirty="0"/>
          </a:p>
          <a:p>
            <a:endParaRPr lang="it-IT" dirty="0"/>
          </a:p>
        </p:txBody>
      </p:sp>
    </p:spTree>
    <p:extLst>
      <p:ext uri="{BB962C8B-B14F-4D97-AF65-F5344CB8AC3E}">
        <p14:creationId xmlns:p14="http://schemas.microsoft.com/office/powerpoint/2010/main" val="2400708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A9244A-7036-4671-AD21-C24836F958DE}"/>
              </a:ext>
            </a:extLst>
          </p:cNvPr>
          <p:cNvPicPr>
            <a:picLocks noChangeAspect="1"/>
          </p:cNvPicPr>
          <p:nvPr/>
        </p:nvPicPr>
        <p:blipFill rotWithShape="1">
          <a:blip r:embed="rId2"/>
          <a:srcRect l="2044" t="4916" r="625" b="1918"/>
          <a:stretch/>
        </p:blipFill>
        <p:spPr>
          <a:xfrm>
            <a:off x="0" y="0"/>
            <a:ext cx="12192000" cy="6858000"/>
          </a:xfrm>
          <a:prstGeom prst="rect">
            <a:avLst/>
          </a:prstGeom>
        </p:spPr>
      </p:pic>
    </p:spTree>
    <p:extLst>
      <p:ext uri="{BB962C8B-B14F-4D97-AF65-F5344CB8AC3E}">
        <p14:creationId xmlns:p14="http://schemas.microsoft.com/office/powerpoint/2010/main" val="750672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0" name="Rectangle 59">
            <a:extLst>
              <a:ext uri="{FF2B5EF4-FFF2-40B4-BE49-F238E27FC236}">
                <a16:creationId xmlns:a16="http://schemas.microsoft.com/office/drawing/2014/main" id="{7B055CAA-2668-4929-8202-DBD35A78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4A4799-A1BA-4321-AFFD-B74270F6738C}"/>
              </a:ext>
            </a:extLst>
          </p:cNvPr>
          <p:cNvSpPr>
            <a:spLocks noGrp="1"/>
          </p:cNvSpPr>
          <p:nvPr>
            <p:ph type="title"/>
          </p:nvPr>
        </p:nvSpPr>
        <p:spPr>
          <a:xfrm>
            <a:off x="4241830" y="702156"/>
            <a:ext cx="7368978" cy="1188720"/>
          </a:xfrm>
        </p:spPr>
        <p:txBody>
          <a:bodyPr vert="horz" lIns="91440" tIns="45720" rIns="91440" bIns="45720" rtlCol="0" anchor="b">
            <a:normAutofit/>
          </a:bodyPr>
          <a:lstStyle/>
          <a:p>
            <a:r>
              <a:rPr lang="en-US" sz="2800" dirty="0">
                <a:solidFill>
                  <a:schemeClr val="tx1">
                    <a:lumMod val="75000"/>
                    <a:lumOff val="25000"/>
                  </a:schemeClr>
                </a:solidFill>
              </a:rPr>
              <a:t>The  stages of rheumatoid arthritis</a:t>
            </a:r>
          </a:p>
        </p:txBody>
      </p:sp>
      <p:sp>
        <p:nvSpPr>
          <p:cNvPr id="62" name="Rectangle 61">
            <a:extLst>
              <a:ext uri="{FF2B5EF4-FFF2-40B4-BE49-F238E27FC236}">
                <a16:creationId xmlns:a16="http://schemas.microsoft.com/office/drawing/2014/main" id="{38F88ED4-721F-4A25-9A68-66C57B1F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63">
            <a:extLst>
              <a:ext uri="{FF2B5EF4-FFF2-40B4-BE49-F238E27FC236}">
                <a16:creationId xmlns:a16="http://schemas.microsoft.com/office/drawing/2014/main" id="{3A5A85F2-11BA-4322-9355-08C0DEC7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65">
            <a:extLst>
              <a:ext uri="{FF2B5EF4-FFF2-40B4-BE49-F238E27FC236}">
                <a16:creationId xmlns:a16="http://schemas.microsoft.com/office/drawing/2014/main" id="{1A88A0CA-0BDB-4A19-A648-638BE196B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Content Placeholder 8" descr="Diagram&#10;&#10;Description automatically generated">
            <a:extLst>
              <a:ext uri="{FF2B5EF4-FFF2-40B4-BE49-F238E27FC236}">
                <a16:creationId xmlns:a16="http://schemas.microsoft.com/office/drawing/2014/main" id="{DEC3696A-214B-49DD-91E0-B55BAE18B9F7}"/>
              </a:ext>
            </a:extLst>
          </p:cNvPr>
          <p:cNvPicPr>
            <a:picLocks noGrp="1" noChangeAspect="1"/>
          </p:cNvPicPr>
          <p:nvPr>
            <p:ph idx="1"/>
          </p:nvPr>
        </p:nvPicPr>
        <p:blipFill>
          <a:blip r:embed="rId2"/>
          <a:stretch>
            <a:fillRect/>
          </a:stretch>
        </p:blipFill>
        <p:spPr>
          <a:xfrm>
            <a:off x="581192" y="1617295"/>
            <a:ext cx="3194595" cy="3685193"/>
          </a:xfrm>
          <a:prstGeom prst="rect">
            <a:avLst/>
          </a:prstGeom>
        </p:spPr>
      </p:pic>
      <p:sp>
        <p:nvSpPr>
          <p:cNvPr id="4" name="Text Placeholder 3">
            <a:extLst>
              <a:ext uri="{FF2B5EF4-FFF2-40B4-BE49-F238E27FC236}">
                <a16:creationId xmlns:a16="http://schemas.microsoft.com/office/drawing/2014/main" id="{0977C913-9476-44CB-BF15-2D4B15E71A24}"/>
              </a:ext>
            </a:extLst>
          </p:cNvPr>
          <p:cNvSpPr>
            <a:spLocks noGrp="1"/>
          </p:cNvSpPr>
          <p:nvPr>
            <p:ph type="body" sz="half" idx="2"/>
          </p:nvPr>
        </p:nvSpPr>
        <p:spPr>
          <a:xfrm>
            <a:off x="4241829" y="2340864"/>
            <a:ext cx="7019005" cy="3634486"/>
          </a:xfrm>
        </p:spPr>
        <p:txBody>
          <a:bodyPr vert="horz" lIns="91440" tIns="45720" rIns="91440" bIns="45720" rtlCol="0" anchor="ctr">
            <a:normAutofit/>
          </a:bodyPr>
          <a:lstStyle/>
          <a:p>
            <a:pPr marL="342900" indent="-342900">
              <a:buFont typeface="Wingdings 2" panose="05020102010507070707" pitchFamily="18" charset="2"/>
              <a:buChar char=""/>
            </a:pPr>
            <a:r>
              <a:rPr lang="en-US" dirty="0">
                <a:solidFill>
                  <a:schemeClr val="tx1">
                    <a:lumMod val="75000"/>
                    <a:lumOff val="25000"/>
                  </a:schemeClr>
                </a:solidFill>
              </a:rPr>
              <a:t>The body mistakenly attacked its on tissue </a:t>
            </a:r>
          </a:p>
          <a:p>
            <a:pPr marL="342900" indent="-342900">
              <a:buFont typeface="Wingdings 2" panose="05020102010507070707" pitchFamily="18" charset="2"/>
              <a:buChar char=""/>
            </a:pPr>
            <a:r>
              <a:rPr lang="en-US" dirty="0">
                <a:solidFill>
                  <a:schemeClr val="tx1">
                    <a:lumMod val="75000"/>
                    <a:lumOff val="25000"/>
                  </a:schemeClr>
                </a:solidFill>
              </a:rPr>
              <a:t>The body makes the antibodies and start the swelling up</a:t>
            </a:r>
          </a:p>
          <a:p>
            <a:pPr marL="342900" indent="-342900">
              <a:buFont typeface="Wingdings 2" panose="05020102010507070707" pitchFamily="18" charset="2"/>
              <a:buChar char=""/>
            </a:pPr>
            <a:r>
              <a:rPr lang="en-US" dirty="0">
                <a:solidFill>
                  <a:schemeClr val="tx1">
                    <a:lumMod val="75000"/>
                    <a:lumOff val="25000"/>
                  </a:schemeClr>
                </a:solidFill>
              </a:rPr>
              <a:t>The joint start becoming bent and deformed, the figures become crooked These misshapen joints can press on the nerves and can cause nerve pain as well</a:t>
            </a:r>
          </a:p>
          <a:p>
            <a:pPr marL="342900" indent="-342900">
              <a:buFont typeface="Wingdings 2" panose="05020102010507070707" pitchFamily="18" charset="2"/>
              <a:buChar char=""/>
            </a:pPr>
            <a:r>
              <a:rPr lang="en-US" dirty="0">
                <a:solidFill>
                  <a:schemeClr val="tx1">
                    <a:lumMod val="75000"/>
                    <a:lumOff val="25000"/>
                  </a:schemeClr>
                </a:solidFill>
              </a:rPr>
              <a:t>If not treated, the diseases will progress to the last stage, in which there no joint remaining at all and the joint is essentially fused</a:t>
            </a:r>
          </a:p>
        </p:txBody>
      </p:sp>
    </p:spTree>
    <p:extLst>
      <p:ext uri="{BB962C8B-B14F-4D97-AF65-F5344CB8AC3E}">
        <p14:creationId xmlns:p14="http://schemas.microsoft.com/office/powerpoint/2010/main" val="1164845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0" name="Rectangle 59">
            <a:extLst>
              <a:ext uri="{FF2B5EF4-FFF2-40B4-BE49-F238E27FC236}">
                <a16:creationId xmlns:a16="http://schemas.microsoft.com/office/drawing/2014/main" id="{7B055CAA-2668-4929-8202-DBD35A78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4A4799-A1BA-4321-AFFD-B74270F6738C}"/>
              </a:ext>
            </a:extLst>
          </p:cNvPr>
          <p:cNvSpPr>
            <a:spLocks noGrp="1"/>
          </p:cNvSpPr>
          <p:nvPr>
            <p:ph type="title"/>
          </p:nvPr>
        </p:nvSpPr>
        <p:spPr>
          <a:xfrm>
            <a:off x="4241830" y="702156"/>
            <a:ext cx="7368978" cy="1188720"/>
          </a:xfrm>
        </p:spPr>
        <p:txBody>
          <a:bodyPr vert="horz" lIns="91440" tIns="45720" rIns="91440" bIns="45720" rtlCol="0" anchor="b">
            <a:normAutofit/>
          </a:bodyPr>
          <a:lstStyle/>
          <a:p>
            <a:r>
              <a:rPr lang="it-IT" sz="2800" dirty="0">
                <a:solidFill>
                  <a:schemeClr val="tx1">
                    <a:lumMod val="75000"/>
                    <a:lumOff val="25000"/>
                  </a:schemeClr>
                </a:solidFill>
              </a:rPr>
              <a:t>C</a:t>
            </a:r>
            <a:r>
              <a:rPr lang="en-US" sz="2800" dirty="0" err="1">
                <a:solidFill>
                  <a:schemeClr val="tx1">
                    <a:lumMod val="75000"/>
                    <a:lumOff val="25000"/>
                  </a:schemeClr>
                </a:solidFill>
              </a:rPr>
              <a:t>auses</a:t>
            </a:r>
            <a:r>
              <a:rPr lang="en-US" sz="2800" dirty="0">
                <a:solidFill>
                  <a:schemeClr val="tx1">
                    <a:lumMod val="75000"/>
                    <a:lumOff val="25000"/>
                  </a:schemeClr>
                </a:solidFill>
              </a:rPr>
              <a:t> &amp; Risk factors </a:t>
            </a:r>
          </a:p>
        </p:txBody>
      </p:sp>
      <p:sp>
        <p:nvSpPr>
          <p:cNvPr id="62" name="Rectangle 61">
            <a:extLst>
              <a:ext uri="{FF2B5EF4-FFF2-40B4-BE49-F238E27FC236}">
                <a16:creationId xmlns:a16="http://schemas.microsoft.com/office/drawing/2014/main" id="{38F88ED4-721F-4A25-9A68-66C57B1F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63">
            <a:extLst>
              <a:ext uri="{FF2B5EF4-FFF2-40B4-BE49-F238E27FC236}">
                <a16:creationId xmlns:a16="http://schemas.microsoft.com/office/drawing/2014/main" id="{3A5A85F2-11BA-4322-9355-08C0DEC7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65">
            <a:extLst>
              <a:ext uri="{FF2B5EF4-FFF2-40B4-BE49-F238E27FC236}">
                <a16:creationId xmlns:a16="http://schemas.microsoft.com/office/drawing/2014/main" id="{1A88A0CA-0BDB-4A19-A648-638BE196B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 name="Content Placeholder 7">
            <a:extLst>
              <a:ext uri="{FF2B5EF4-FFF2-40B4-BE49-F238E27FC236}">
                <a16:creationId xmlns:a16="http://schemas.microsoft.com/office/drawing/2014/main" id="{48AFBC54-1A5D-45F6-B71C-7A00B36C4BC9}"/>
              </a:ext>
            </a:extLst>
          </p:cNvPr>
          <p:cNvPicPr>
            <a:picLocks noGrp="1" noChangeAspect="1"/>
          </p:cNvPicPr>
          <p:nvPr>
            <p:ph idx="1"/>
          </p:nvPr>
        </p:nvPicPr>
        <p:blipFill>
          <a:blip r:embed="rId2"/>
          <a:stretch>
            <a:fillRect/>
          </a:stretch>
        </p:blipFill>
        <p:spPr>
          <a:xfrm>
            <a:off x="446088" y="2575983"/>
            <a:ext cx="3211512" cy="2141008"/>
          </a:xfrm>
          <a:prstGeom prst="rect">
            <a:avLst/>
          </a:prstGeom>
        </p:spPr>
      </p:pic>
      <p:graphicFrame>
        <p:nvGraphicFramePr>
          <p:cNvPr id="68" name="Text Placeholder 3">
            <a:extLst>
              <a:ext uri="{FF2B5EF4-FFF2-40B4-BE49-F238E27FC236}">
                <a16:creationId xmlns:a16="http://schemas.microsoft.com/office/drawing/2014/main" id="{FA5E14CD-EBED-4240-BFA3-EEC35848D69A}"/>
              </a:ext>
            </a:extLst>
          </p:cNvPr>
          <p:cNvGraphicFramePr/>
          <p:nvPr>
            <p:extLst>
              <p:ext uri="{D42A27DB-BD31-4B8C-83A1-F6EECF244321}">
                <p14:modId xmlns:p14="http://schemas.microsoft.com/office/powerpoint/2010/main" val="2980641107"/>
              </p:ext>
            </p:extLst>
          </p:nvPr>
        </p:nvGraphicFramePr>
        <p:xfrm>
          <a:off x="4241829" y="2340864"/>
          <a:ext cx="7019005" cy="3634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9467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9" name="Rectangle 28">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05866F-3D09-4BF6-8068-200A9526DFAF}"/>
              </a:ext>
            </a:extLst>
          </p:cNvPr>
          <p:cNvSpPr>
            <a:spLocks noGrp="1"/>
          </p:cNvSpPr>
          <p:nvPr>
            <p:ph type="title"/>
          </p:nvPr>
        </p:nvSpPr>
        <p:spPr>
          <a:xfrm>
            <a:off x="581192" y="702156"/>
            <a:ext cx="11029616" cy="1005346"/>
          </a:xfrm>
        </p:spPr>
        <p:txBody>
          <a:bodyPr vert="horz" lIns="91440" tIns="45720" rIns="91440" bIns="45720" rtlCol="0" anchor="b">
            <a:normAutofit/>
          </a:bodyPr>
          <a:lstStyle/>
          <a:p>
            <a:r>
              <a:rPr lang="en-US" sz="2800" dirty="0">
                <a:solidFill>
                  <a:schemeClr val="tx1">
                    <a:lumMod val="75000"/>
                    <a:lumOff val="25000"/>
                  </a:schemeClr>
                </a:solidFill>
              </a:rPr>
              <a:t>Statistic epidemiology </a:t>
            </a:r>
          </a:p>
        </p:txBody>
      </p:sp>
      <p:sp>
        <p:nvSpPr>
          <p:cNvPr id="40" name="Rectangle 30">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51D00D9-A11E-4BFE-A014-32B6167FCAAA}"/>
              </a:ext>
            </a:extLst>
          </p:cNvPr>
          <p:cNvPicPr>
            <a:picLocks noGrp="1" noChangeAspect="1"/>
          </p:cNvPicPr>
          <p:nvPr>
            <p:ph idx="1"/>
          </p:nvPr>
        </p:nvPicPr>
        <p:blipFill>
          <a:blip r:embed="rId2"/>
          <a:stretch>
            <a:fillRect/>
          </a:stretch>
        </p:blipFill>
        <p:spPr>
          <a:xfrm>
            <a:off x="780698" y="2553596"/>
            <a:ext cx="4748741" cy="3296306"/>
          </a:xfrm>
          <a:prstGeom prst="rect">
            <a:avLst/>
          </a:prstGeom>
        </p:spPr>
      </p:pic>
      <p:sp>
        <p:nvSpPr>
          <p:cNvPr id="4" name="Text Placeholder 3">
            <a:extLst>
              <a:ext uri="{FF2B5EF4-FFF2-40B4-BE49-F238E27FC236}">
                <a16:creationId xmlns:a16="http://schemas.microsoft.com/office/drawing/2014/main" id="{6A07AF54-E1E1-468D-90F7-F9AD2D93182E}"/>
              </a:ext>
            </a:extLst>
          </p:cNvPr>
          <p:cNvSpPr>
            <a:spLocks noGrp="1"/>
          </p:cNvSpPr>
          <p:nvPr>
            <p:ph type="body" sz="half" idx="2"/>
          </p:nvPr>
        </p:nvSpPr>
        <p:spPr>
          <a:xfrm>
            <a:off x="6335805" y="2180496"/>
            <a:ext cx="5275001" cy="4045683"/>
          </a:xfrm>
        </p:spPr>
        <p:txBody>
          <a:bodyPr vert="horz" lIns="91440" tIns="45720" rIns="91440" bIns="45720" rtlCol="0" anchor="ctr">
            <a:normAutofit/>
          </a:bodyPr>
          <a:lstStyle/>
          <a:p>
            <a:pPr marL="285750" indent="-285750">
              <a:buFont typeface="Wingdings 2" panose="05020102010507070707" pitchFamily="18" charset="2"/>
              <a:buChar char=""/>
            </a:pPr>
            <a:r>
              <a:rPr lang="en-US" dirty="0">
                <a:solidFill>
                  <a:schemeClr val="tx1">
                    <a:lumMod val="75000"/>
                    <a:lumOff val="25000"/>
                  </a:schemeClr>
                </a:solidFill>
              </a:rPr>
              <a:t>About 1% of the world population is affected, Women almost 3 times more often than men.</a:t>
            </a:r>
          </a:p>
          <a:p>
            <a:pPr marL="285750" indent="-285750">
              <a:buFont typeface="Wingdings 2" panose="05020102010507070707" pitchFamily="18" charset="2"/>
              <a:buChar char=""/>
            </a:pPr>
            <a:r>
              <a:rPr lang="en-US" dirty="0">
                <a:solidFill>
                  <a:schemeClr val="tx1">
                    <a:lumMod val="75000"/>
                    <a:lumOff val="25000"/>
                  </a:schemeClr>
                </a:solidFill>
              </a:rPr>
              <a:t>It is 4 times more common among the smokers than nonsmokers.</a:t>
            </a:r>
          </a:p>
          <a:p>
            <a:pPr marL="285750" indent="-285750">
              <a:buFont typeface="Wingdings 2" panose="05020102010507070707" pitchFamily="18" charset="2"/>
              <a:buChar char=""/>
            </a:pPr>
            <a:r>
              <a:rPr lang="en-US" dirty="0">
                <a:solidFill>
                  <a:schemeClr val="tx1">
                    <a:lumMod val="75000"/>
                    <a:lumOff val="25000"/>
                  </a:schemeClr>
                </a:solidFill>
              </a:rPr>
              <a:t>Genetics and Family history play big role as well.</a:t>
            </a:r>
          </a:p>
          <a:p>
            <a:pPr marL="285750" indent="-285750">
              <a:buFont typeface="Wingdings 2" panose="05020102010507070707" pitchFamily="18" charset="2"/>
              <a:buChar char=""/>
            </a:pPr>
            <a:r>
              <a:rPr lang="en-US" dirty="0">
                <a:solidFill>
                  <a:schemeClr val="tx1">
                    <a:lumMod val="75000"/>
                    <a:lumOff val="25000"/>
                  </a:schemeClr>
                </a:solidFill>
              </a:rPr>
              <a:t>Onset is uncommon </a:t>
            </a:r>
            <a:r>
              <a:rPr lang="en-US" dirty="0" err="1">
                <a:solidFill>
                  <a:schemeClr val="tx1">
                    <a:lumMod val="75000"/>
                    <a:lumOff val="25000"/>
                  </a:schemeClr>
                </a:solidFill>
              </a:rPr>
              <a:t>underthe</a:t>
            </a:r>
            <a:r>
              <a:rPr lang="en-US" dirty="0">
                <a:solidFill>
                  <a:schemeClr val="tx1">
                    <a:lumMod val="75000"/>
                    <a:lumOff val="25000"/>
                  </a:schemeClr>
                </a:solidFill>
              </a:rPr>
              <a:t> age of 15, however no age is immune.</a:t>
            </a:r>
          </a:p>
          <a:p>
            <a:pPr marL="285750" indent="-285750">
              <a:buFont typeface="Wingdings 2" panose="05020102010507070707" pitchFamily="18" charset="2"/>
              <a:buChar char=""/>
            </a:pPr>
            <a:r>
              <a:rPr lang="en-US" dirty="0">
                <a:solidFill>
                  <a:schemeClr val="tx1">
                    <a:lumMod val="75000"/>
                    <a:lumOff val="25000"/>
                  </a:schemeClr>
                </a:solidFill>
              </a:rPr>
              <a:t>It is most diagnosed between the age of 40 to 50 years and normally no later than 80years of age.</a:t>
            </a:r>
          </a:p>
          <a:p>
            <a:pPr marL="285750" indent="-285750">
              <a:buFont typeface="Wingdings 2" panose="05020102010507070707" pitchFamily="18" charset="2"/>
              <a:buChar char=""/>
            </a:pPr>
            <a:endParaRPr lang="en-US" dirty="0">
              <a:solidFill>
                <a:schemeClr val="tx1">
                  <a:lumMod val="75000"/>
                  <a:lumOff val="25000"/>
                </a:schemeClr>
              </a:solidFill>
            </a:endParaRPr>
          </a:p>
          <a:p>
            <a:pPr marL="285750" indent="-285750">
              <a:buFont typeface="Wingdings 2" panose="05020102010507070707" pitchFamily="18" charset="2"/>
              <a:buChar char=""/>
            </a:pPr>
            <a:endParaRPr lang="en-US" dirty="0">
              <a:solidFill>
                <a:schemeClr val="tx1">
                  <a:lumMod val="75000"/>
                  <a:lumOff val="25000"/>
                </a:schemeClr>
              </a:solidFill>
            </a:endParaRPr>
          </a:p>
        </p:txBody>
      </p:sp>
    </p:spTree>
    <p:extLst>
      <p:ext uri="{BB962C8B-B14F-4D97-AF65-F5344CB8AC3E}">
        <p14:creationId xmlns:p14="http://schemas.microsoft.com/office/powerpoint/2010/main" val="843811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E882F-14B6-46D8-95CF-A94F69C44353}"/>
              </a:ext>
            </a:extLst>
          </p:cNvPr>
          <p:cNvSpPr txBox="1">
            <a:spLocks/>
          </p:cNvSpPr>
          <p:nvPr/>
        </p:nvSpPr>
        <p:spPr>
          <a:xfrm>
            <a:off x="672279" y="944753"/>
            <a:ext cx="6537175" cy="614640"/>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465359"/>
                </a:solidFill>
              </a:rPr>
              <a:t>Introducing the project</a:t>
            </a:r>
          </a:p>
        </p:txBody>
      </p:sp>
      <p:sp>
        <p:nvSpPr>
          <p:cNvPr id="3" name="Content Placeholder 3">
            <a:extLst>
              <a:ext uri="{FF2B5EF4-FFF2-40B4-BE49-F238E27FC236}">
                <a16:creationId xmlns:a16="http://schemas.microsoft.com/office/drawing/2014/main" id="{154DDC94-C896-4103-ACB1-09C3D2A4B40F}"/>
              </a:ext>
            </a:extLst>
          </p:cNvPr>
          <p:cNvSpPr txBox="1">
            <a:spLocks/>
          </p:cNvSpPr>
          <p:nvPr/>
        </p:nvSpPr>
        <p:spPr>
          <a:xfrm>
            <a:off x="6324954" y="1559392"/>
            <a:ext cx="5194766" cy="4702817"/>
          </a:xfrm>
          <a:prstGeom prst="rect">
            <a:avLst/>
          </a:prstGeom>
        </p:spPr>
        <p:txBody>
          <a:bodyP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r>
              <a:rPr lang="en-US" sz="1400" dirty="0">
                <a:solidFill>
                  <a:srgbClr val="000000"/>
                </a:solidFill>
                <a:latin typeface="CenturyGothic-Bold"/>
              </a:rPr>
              <a:t>The dataset provided is composed of 365 observations (subjects) and 499 variables</a:t>
            </a:r>
          </a:p>
          <a:p>
            <a:pPr>
              <a:buFont typeface="Wingdings" panose="05000000000000000000" pitchFamily="2" charset="2"/>
              <a:buChar char="Ø"/>
            </a:pPr>
            <a:r>
              <a:rPr lang="en-US" sz="1400" dirty="0">
                <a:solidFill>
                  <a:srgbClr val="000000"/>
                </a:solidFill>
                <a:latin typeface="CenturyGothic-Bold"/>
              </a:rPr>
              <a:t>The variables can be summarized in 7 main groups:</a:t>
            </a:r>
          </a:p>
          <a:p>
            <a:pPr lvl="1">
              <a:buFont typeface="Wingdings" panose="05000000000000000000" pitchFamily="2" charset="2"/>
              <a:buChar char="§"/>
            </a:pPr>
            <a:r>
              <a:rPr lang="en-US" dirty="0">
                <a:solidFill>
                  <a:srgbClr val="000000"/>
                </a:solidFill>
                <a:latin typeface="CenturyGothic-Bold"/>
              </a:rPr>
              <a:t>Characteristics of Individuals ad Lifestyle</a:t>
            </a:r>
          </a:p>
          <a:p>
            <a:pPr lvl="1">
              <a:buFont typeface="Wingdings" panose="05000000000000000000" pitchFamily="2" charset="2"/>
              <a:buChar char="§"/>
            </a:pPr>
            <a:r>
              <a:rPr lang="en-US" dirty="0">
                <a:solidFill>
                  <a:srgbClr val="000000"/>
                </a:solidFill>
                <a:latin typeface="CenturyGothic-Bold"/>
              </a:rPr>
              <a:t>Activity and Severity of Rheumatoid Arthritis </a:t>
            </a:r>
          </a:p>
          <a:p>
            <a:pPr lvl="1">
              <a:buFont typeface="Wingdings" panose="05000000000000000000" pitchFamily="2" charset="2"/>
              <a:buChar char="§"/>
            </a:pPr>
            <a:r>
              <a:rPr lang="en-US" dirty="0">
                <a:solidFill>
                  <a:srgbClr val="000000"/>
                </a:solidFill>
                <a:latin typeface="CenturyGothic-Bold"/>
              </a:rPr>
              <a:t>Comorbidity (Other Diseases)</a:t>
            </a:r>
          </a:p>
          <a:p>
            <a:pPr lvl="1">
              <a:buFont typeface="Wingdings" panose="05000000000000000000" pitchFamily="2" charset="2"/>
              <a:buChar char="§"/>
            </a:pPr>
            <a:r>
              <a:rPr lang="en-US" dirty="0">
                <a:solidFill>
                  <a:srgbClr val="000000"/>
                </a:solidFill>
                <a:latin typeface="CenturyGothic-Bold"/>
              </a:rPr>
              <a:t>Drugs taken</a:t>
            </a:r>
          </a:p>
          <a:p>
            <a:pPr lvl="1">
              <a:buFont typeface="Wingdings" panose="05000000000000000000" pitchFamily="2" charset="2"/>
              <a:buChar char="§"/>
            </a:pPr>
            <a:r>
              <a:rPr lang="en-US" dirty="0">
                <a:solidFill>
                  <a:srgbClr val="000000"/>
                </a:solidFill>
                <a:latin typeface="CenturyGothic-Bold"/>
              </a:rPr>
              <a:t>Blood Levels</a:t>
            </a:r>
          </a:p>
          <a:p>
            <a:pPr lvl="1">
              <a:buFont typeface="Wingdings" panose="05000000000000000000" pitchFamily="2" charset="2"/>
              <a:buChar char="§"/>
            </a:pPr>
            <a:r>
              <a:rPr lang="en-US" dirty="0">
                <a:solidFill>
                  <a:srgbClr val="000000"/>
                </a:solidFill>
                <a:latin typeface="CenturyGothic-Bold"/>
              </a:rPr>
              <a:t>Nutrients</a:t>
            </a:r>
          </a:p>
          <a:p>
            <a:pPr lvl="1">
              <a:buFont typeface="Wingdings" panose="05000000000000000000" pitchFamily="2" charset="2"/>
              <a:buChar char="§"/>
            </a:pPr>
            <a:r>
              <a:rPr lang="en-US" dirty="0">
                <a:solidFill>
                  <a:srgbClr val="000000"/>
                </a:solidFill>
                <a:latin typeface="CenturyGothic-Bold"/>
              </a:rPr>
              <a:t>Foods (both singularly taken and in subgroups)</a:t>
            </a:r>
          </a:p>
          <a:p>
            <a:pPr>
              <a:buFont typeface="Wingdings" panose="05000000000000000000" pitchFamily="2" charset="2"/>
              <a:buChar char="Ø"/>
            </a:pPr>
            <a:r>
              <a:rPr lang="en-US" sz="1400" dirty="0">
                <a:solidFill>
                  <a:srgbClr val="000000"/>
                </a:solidFill>
                <a:latin typeface="CenturyGothic-Bold"/>
              </a:rPr>
              <a:t>Since they represent different types of properties, some variables are numeric, some others categorical, some others Boolean</a:t>
            </a:r>
          </a:p>
          <a:p>
            <a:pPr>
              <a:buFont typeface="Wingdings" panose="05000000000000000000" pitchFamily="2" charset="2"/>
              <a:buChar char="Ø"/>
            </a:pPr>
            <a:r>
              <a:rPr lang="en-US" sz="1400" dirty="0">
                <a:solidFill>
                  <a:srgbClr val="000000"/>
                </a:solidFill>
                <a:latin typeface="CenturyGothic-Bold"/>
              </a:rPr>
              <a:t>Unfortunately some variables have very sparse data</a:t>
            </a:r>
          </a:p>
        </p:txBody>
      </p:sp>
      <p:sp>
        <p:nvSpPr>
          <p:cNvPr id="4" name="Content Placeholder 3">
            <a:extLst>
              <a:ext uri="{FF2B5EF4-FFF2-40B4-BE49-F238E27FC236}">
                <a16:creationId xmlns:a16="http://schemas.microsoft.com/office/drawing/2014/main" id="{89D9A5A0-279D-427C-98A1-82F744A453B5}"/>
              </a:ext>
            </a:extLst>
          </p:cNvPr>
          <p:cNvSpPr txBox="1">
            <a:spLocks/>
          </p:cNvSpPr>
          <p:nvPr/>
        </p:nvSpPr>
        <p:spPr>
          <a:xfrm>
            <a:off x="672280" y="4683968"/>
            <a:ext cx="5194766" cy="1656182"/>
          </a:xfrm>
          <a:prstGeom prst="rect">
            <a:avLst/>
          </a:prstGeom>
        </p:spPr>
        <p:txBody>
          <a:bodyP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r>
              <a:rPr lang="en-US" sz="1400" dirty="0">
                <a:solidFill>
                  <a:srgbClr val="000000"/>
                </a:solidFill>
                <a:latin typeface="CenturyGothic-Bold"/>
              </a:rPr>
              <a:t>The aim of the project is to make analysis on baseline data in order to study if it is possible to derive </a:t>
            </a:r>
            <a:r>
              <a:rPr lang="en-US" sz="1400" i="1" dirty="0">
                <a:solidFill>
                  <a:srgbClr val="000000"/>
                </a:solidFill>
                <a:latin typeface="CenturyGothic-Bold"/>
              </a:rPr>
              <a:t>a posteriori </a:t>
            </a:r>
            <a:r>
              <a:rPr lang="en-US" sz="1400" dirty="0">
                <a:solidFill>
                  <a:srgbClr val="000000"/>
                </a:solidFill>
                <a:latin typeface="CenturyGothic-Bold"/>
              </a:rPr>
              <a:t>patterns applying data-driven approaches on the population</a:t>
            </a:r>
          </a:p>
          <a:p>
            <a:pPr>
              <a:buFont typeface="Wingdings" panose="05000000000000000000" pitchFamily="2" charset="2"/>
              <a:buChar char="Ø"/>
            </a:pPr>
            <a:r>
              <a:rPr lang="en-US" sz="1400" dirty="0">
                <a:solidFill>
                  <a:srgbClr val="000000"/>
                </a:solidFill>
                <a:latin typeface="CenturyGothic-Bold"/>
              </a:rPr>
              <a:t>Data have been collected with a food-frequency questionnaire referring to eating habits during the year before to the diagnosis of disease</a:t>
            </a:r>
          </a:p>
        </p:txBody>
      </p:sp>
      <p:pic>
        <p:nvPicPr>
          <p:cNvPr id="6" name="Immagine 5">
            <a:extLst>
              <a:ext uri="{FF2B5EF4-FFF2-40B4-BE49-F238E27FC236}">
                <a16:creationId xmlns:a16="http://schemas.microsoft.com/office/drawing/2014/main" id="{AF61212C-4ADB-4682-B729-56FF1E67DFB5}"/>
              </a:ext>
            </a:extLst>
          </p:cNvPr>
          <p:cNvPicPr>
            <a:picLocks noChangeAspect="1"/>
          </p:cNvPicPr>
          <p:nvPr/>
        </p:nvPicPr>
        <p:blipFill>
          <a:blip r:embed="rId2"/>
          <a:stretch>
            <a:fillRect/>
          </a:stretch>
        </p:blipFill>
        <p:spPr>
          <a:xfrm>
            <a:off x="989813" y="1757997"/>
            <a:ext cx="3589318" cy="2727366"/>
          </a:xfrm>
          <a:prstGeom prst="rect">
            <a:avLst/>
          </a:prstGeom>
        </p:spPr>
      </p:pic>
    </p:spTree>
    <p:extLst>
      <p:ext uri="{BB962C8B-B14F-4D97-AF65-F5344CB8AC3E}">
        <p14:creationId xmlns:p14="http://schemas.microsoft.com/office/powerpoint/2010/main" val="4148045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79DE7-9FC7-4438-AC0F-3185346F9835}"/>
              </a:ext>
            </a:extLst>
          </p:cNvPr>
          <p:cNvSpPr>
            <a:spLocks noGrp="1"/>
          </p:cNvSpPr>
          <p:nvPr>
            <p:ph type="title"/>
          </p:nvPr>
        </p:nvSpPr>
        <p:spPr>
          <a:xfrm>
            <a:off x="672280" y="944752"/>
            <a:ext cx="3259016" cy="566807"/>
          </a:xfrm>
        </p:spPr>
        <p:txBody>
          <a:bodyPr vert="horz" lIns="91440" tIns="45720" rIns="91440" bIns="45720" rtlCol="0" anchor="b">
            <a:normAutofit/>
          </a:bodyPr>
          <a:lstStyle/>
          <a:p>
            <a:r>
              <a:rPr lang="en-US" sz="2800" b="0" kern="1200" cap="all" dirty="0">
                <a:solidFill>
                  <a:srgbClr val="465359"/>
                </a:solidFill>
                <a:latin typeface="+mj-lt"/>
                <a:ea typeface="+mj-ea"/>
                <a:cs typeface="+mj-cs"/>
              </a:rPr>
              <a:t>Cleaning data</a:t>
            </a:r>
          </a:p>
        </p:txBody>
      </p:sp>
      <p:sp>
        <p:nvSpPr>
          <p:cNvPr id="31" name="Rectangle 30">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5" name="Rectangle 34">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75099F44-ED6E-48A4-9D95-125AC36DD965}"/>
              </a:ext>
            </a:extLst>
          </p:cNvPr>
          <p:cNvSpPr>
            <a:spLocks noGrp="1"/>
          </p:cNvSpPr>
          <p:nvPr>
            <p:ph type="body" sz="half" idx="2"/>
          </p:nvPr>
        </p:nvSpPr>
        <p:spPr>
          <a:xfrm>
            <a:off x="662715" y="2241312"/>
            <a:ext cx="4003124" cy="3671936"/>
          </a:xfrm>
        </p:spPr>
        <p:txBody>
          <a:bodyPr vert="horz" lIns="91440" tIns="45720" rIns="91440" bIns="45720" rtlCol="0" anchor="t">
            <a:normAutofit fontScale="25000" lnSpcReduction="20000"/>
          </a:bodyPr>
          <a:lstStyle/>
          <a:p>
            <a:pPr marL="306000" indent="-306000">
              <a:lnSpc>
                <a:spcPct val="130000"/>
              </a:lnSpc>
              <a:buFont typeface="Wingdings" panose="05000000000000000000" pitchFamily="2" charset="2"/>
              <a:buChar char="Ø"/>
            </a:pPr>
            <a:r>
              <a:rPr lang="en-US" sz="5600" dirty="0">
                <a:solidFill>
                  <a:srgbClr val="000000"/>
                </a:solidFill>
                <a:latin typeface="CenturyGothic-Bold"/>
              </a:rPr>
              <a:t>One of the subjects appeared to have unusual dietary habits: </a:t>
            </a:r>
            <a:r>
              <a:rPr lang="en-US" sz="5600" i="1" dirty="0">
                <a:solidFill>
                  <a:srgbClr val="000000"/>
                </a:solidFill>
                <a:latin typeface="CenturyGothic-Bold"/>
              </a:rPr>
              <a:t>8010414</a:t>
            </a:r>
            <a:r>
              <a:rPr lang="en-US" sz="5600" dirty="0">
                <a:solidFill>
                  <a:srgbClr val="000000"/>
                </a:solidFill>
                <a:latin typeface="CenturyGothic-Bold"/>
              </a:rPr>
              <a:t> declared to eat 4-5 per die oranges, tangerines, broccoli, spinaches, cabbage, cauliflower and other vegetables. For this reason, we decided to exclude the corresponding row</a:t>
            </a:r>
          </a:p>
          <a:p>
            <a:pPr marL="306000" indent="-306000">
              <a:lnSpc>
                <a:spcPct val="130000"/>
              </a:lnSpc>
              <a:buFont typeface="Wingdings" panose="05000000000000000000" pitchFamily="2" charset="2"/>
              <a:buChar char="Ø"/>
            </a:pPr>
            <a:r>
              <a:rPr lang="en-US" sz="5600" dirty="0">
                <a:solidFill>
                  <a:srgbClr val="000000"/>
                </a:solidFill>
                <a:latin typeface="CenturyGothic-Bold"/>
              </a:rPr>
              <a:t>Between nutrients and foods in the dataset, we found some correlations between variables</a:t>
            </a:r>
          </a:p>
          <a:p>
            <a:pPr marL="306000" indent="-306000">
              <a:lnSpc>
                <a:spcPct val="130000"/>
              </a:lnSpc>
              <a:buFont typeface="Wingdings" panose="05000000000000000000" pitchFamily="2" charset="2"/>
              <a:buChar char="Ø"/>
            </a:pPr>
            <a:r>
              <a:rPr lang="en-US" sz="5600" dirty="0">
                <a:solidFill>
                  <a:srgbClr val="000000"/>
                </a:solidFill>
                <a:latin typeface="CenturyGothic-Bold"/>
              </a:rPr>
              <a:t>To remove highly correlated components, we set the cutoff equal to 0.95 and we implemented the selection</a:t>
            </a:r>
          </a:p>
          <a:p>
            <a:pPr marL="306000" indent="-306000">
              <a:lnSpc>
                <a:spcPct val="130000"/>
              </a:lnSpc>
              <a:buFont typeface="Wingdings" panose="05000000000000000000" pitchFamily="2" charset="2"/>
              <a:buChar char="Ø"/>
            </a:pPr>
            <a:r>
              <a:rPr lang="en-US" sz="5600" dirty="0">
                <a:solidFill>
                  <a:srgbClr val="000000"/>
                </a:solidFill>
                <a:latin typeface="CenturyGothic-Bold"/>
              </a:rPr>
              <a:t>The final nutrients table included 49 variables over 87</a:t>
            </a:r>
          </a:p>
          <a:p>
            <a:pPr marL="285750" indent="-285750">
              <a:buFont typeface="Wingdings 2" panose="05020102010507070707" pitchFamily="18" charset="2"/>
              <a:buChar char=""/>
            </a:pPr>
            <a:endParaRPr lang="en-US" dirty="0">
              <a:solidFill>
                <a:schemeClr val="bg1">
                  <a:lumMod val="75000"/>
                  <a:lumOff val="25000"/>
                </a:schemeClr>
              </a:solidFill>
            </a:endParaRPr>
          </a:p>
        </p:txBody>
      </p:sp>
      <p:pic>
        <p:nvPicPr>
          <p:cNvPr id="8" name="Segnaposto contenuto 7">
            <a:extLst>
              <a:ext uri="{FF2B5EF4-FFF2-40B4-BE49-F238E27FC236}">
                <a16:creationId xmlns:a16="http://schemas.microsoft.com/office/drawing/2014/main" id="{2EE71B54-15C1-425F-A4E2-42BEEB9826A0}"/>
              </a:ext>
            </a:extLst>
          </p:cNvPr>
          <p:cNvPicPr>
            <a:picLocks noGrp="1" noChangeAspect="1"/>
          </p:cNvPicPr>
          <p:nvPr>
            <p:ph idx="1"/>
          </p:nvPr>
        </p:nvPicPr>
        <p:blipFill>
          <a:blip r:embed="rId2"/>
          <a:stretch>
            <a:fillRect/>
          </a:stretch>
        </p:blipFill>
        <p:spPr>
          <a:xfrm>
            <a:off x="5131837" y="1051646"/>
            <a:ext cx="6387883" cy="5216659"/>
          </a:xfrm>
        </p:spPr>
      </p:pic>
    </p:spTree>
    <p:extLst>
      <p:ext uri="{BB962C8B-B14F-4D97-AF65-F5344CB8AC3E}">
        <p14:creationId xmlns:p14="http://schemas.microsoft.com/office/powerpoint/2010/main" val="231279297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D2D995-20F0-4C14-BF62-1248AB4B484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B3242A4-1E6A-4E02-809C-4A24066EC0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{45BBAB4A-4B6B-4C08-9D98-29A3EBAF4279}tf67061901_win32</Template>
  <TotalTime>1492</TotalTime>
  <Words>2714</Words>
  <Application>Microsoft Office PowerPoint</Application>
  <PresentationFormat>Widescreen</PresentationFormat>
  <Paragraphs>150</Paragraphs>
  <Slides>33</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CenturyGothic-Bold</vt:lpstr>
      <vt:lpstr>Franklin Gothic Book</vt:lpstr>
      <vt:lpstr>Franklin Gothic Book (Corpo)</vt:lpstr>
      <vt:lpstr>Franklin Gothic Demi</vt:lpstr>
      <vt:lpstr>Times New Roman</vt:lpstr>
      <vt:lpstr>Wingdings</vt:lpstr>
      <vt:lpstr>Wingdings 2</vt:lpstr>
      <vt:lpstr>DividendVTI</vt:lpstr>
      <vt:lpstr>PowerPoint Presentation</vt:lpstr>
      <vt:lpstr> What is Rheumatoid arthritis</vt:lpstr>
      <vt:lpstr>introduction </vt:lpstr>
      <vt:lpstr>PowerPoint Presentation</vt:lpstr>
      <vt:lpstr>The  stages of rheumatoid arthritis</vt:lpstr>
      <vt:lpstr>Causes &amp; Risk factors </vt:lpstr>
      <vt:lpstr>Statistic epidemiology </vt:lpstr>
      <vt:lpstr>PowerPoint Presentation</vt:lpstr>
      <vt:lpstr>Cleaning data</vt:lpstr>
      <vt:lpstr>Ra LABEL</vt:lpstr>
      <vt:lpstr>Disease ACTIVITY</vt:lpstr>
      <vt:lpstr>FEATURE SELECTION</vt:lpstr>
      <vt:lpstr>First steps</vt:lpstr>
      <vt:lpstr>STATISTICAL METHODS USED</vt:lpstr>
      <vt:lpstr>PCA I</vt:lpstr>
      <vt:lpstr>PCA II</vt:lpstr>
      <vt:lpstr>PCA III</vt:lpstr>
      <vt:lpstr>LINEAR AND LOGISTIC REGRESSION I: OUTCOME VARIABLES</vt:lpstr>
      <vt:lpstr>LINEAR AND LOGISTIC REGRESSION II: NO CONFOUNDING FACTORS</vt:lpstr>
      <vt:lpstr>RESULTS</vt:lpstr>
      <vt:lpstr>LINEAR AND LOGISTIC REGRESSION III: CONFOUNDING FACTORS</vt:lpstr>
      <vt:lpstr>RESULTS I</vt:lpstr>
      <vt:lpstr>RESULTS II</vt:lpstr>
      <vt:lpstr>LINEAR AND LOGISTIC REGRESSION IV: ADJUSTING FOR the OTHER IDENTIFIED PATTERNS</vt:lpstr>
      <vt:lpstr>DESCRIBING THE RELEVANT DIETARY PATTERNS</vt:lpstr>
      <vt:lpstr>TABLES OF THE LOADINGS FOR PATTERN 2, 4 AND 5</vt:lpstr>
      <vt:lpstr>INTERPRETATION OF THE LOADINGS</vt:lpstr>
      <vt:lpstr>LINEAR REGRESSION OF RELEVANT DIETARY PATTERNS ON FOOD GROUPS (and results)</vt:lpstr>
      <vt:lpstr>RESULTS</vt:lpstr>
      <vt:lpstr>PATTERN 2=VEGAN ALCOHOLIC</vt:lpstr>
      <vt:lpstr>PATTERN 4=LOW FIBERS AND VITAMINS</vt:lpstr>
      <vt:lpstr>PATTERN 5=HIGH FATS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 : analysis Dietary habits and disease activity in rheumatoid arthritis patients  Project perform by : Martina Viggiano Alessandro Foffo Vickysingh baghel   Professor :  Valeria Carla Edefonti</dc:title>
  <dc:creator>Vickysingh Chandansingh Baghel</dc:creator>
  <cp:lastModifiedBy>Vickysingh Chandansingh Baghel</cp:lastModifiedBy>
  <cp:revision>89</cp:revision>
  <dcterms:created xsi:type="dcterms:W3CDTF">2021-03-21T07:24:26Z</dcterms:created>
  <dcterms:modified xsi:type="dcterms:W3CDTF">2021-03-25T13:51:48Z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